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1" r:id="rId3"/>
    <p:sldId id="266" r:id="rId4"/>
    <p:sldId id="262" r:id="rId5"/>
    <p:sldId id="263" r:id="rId6"/>
    <p:sldId id="267" r:id="rId7"/>
    <p:sldId id="268" r:id="rId8"/>
    <p:sldId id="286" r:id="rId9"/>
    <p:sldId id="269" r:id="rId10"/>
    <p:sldId id="270" r:id="rId11"/>
    <p:sldId id="287" r:id="rId12"/>
    <p:sldId id="288" r:id="rId13"/>
    <p:sldId id="289" r:id="rId14"/>
    <p:sldId id="290" r:id="rId15"/>
    <p:sldId id="272" r:id="rId16"/>
    <p:sldId id="273" r:id="rId17"/>
    <p:sldId id="271" r:id="rId18"/>
    <p:sldId id="275" r:id="rId19"/>
    <p:sldId id="276" r:id="rId20"/>
    <p:sldId id="277" r:id="rId21"/>
    <p:sldId id="278" r:id="rId22"/>
    <p:sldId id="283" r:id="rId23"/>
    <p:sldId id="280" r:id="rId24"/>
    <p:sldId id="264" r:id="rId25"/>
    <p:sldId id="257" r:id="rId26"/>
    <p:sldId id="259" r:id="rId27"/>
    <p:sldId id="260" r:id="rId28"/>
    <p:sldId id="284"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iGBp41iD8E8jwwjKtz7dQA==" hashData="1zWYqH4lKp4z9IRXggKko5NVKN4="/>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446" y="-3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9948BC-6E0A-4517-954D-BB9F1F86496F}" type="doc">
      <dgm:prSet loTypeId="urn:microsoft.com/office/officeart/2005/8/layout/arrow2" loCatId="process" qsTypeId="urn:microsoft.com/office/officeart/2005/8/quickstyle/simple1" qsCatId="simple" csTypeId="urn:microsoft.com/office/officeart/2005/8/colors/accent1_2" csCatId="accent1" phldr="1"/>
      <dgm:spPr/>
    </dgm:pt>
    <dgm:pt modelId="{56F6A07D-5A36-4DD6-B769-80AD3D750111}">
      <dgm:prSet phldrT="[Text]" custT="1"/>
      <dgm:spPr/>
      <dgm:t>
        <a:bodyPr anchor="ctr"/>
        <a:lstStyle/>
        <a:p>
          <a:pPr algn="ctr">
            <a:lnSpc>
              <a:spcPct val="100000"/>
            </a:lnSpc>
            <a:spcAft>
              <a:spcPts val="0"/>
            </a:spcAft>
          </a:pPr>
          <a:r>
            <a:rPr lang="en-US" sz="2000" b="1" dirty="0" smtClean="0">
              <a:latin typeface="Agency FB" pitchFamily="34" charset="0"/>
            </a:rPr>
            <a:t>1910-an </a:t>
          </a:r>
          <a:endParaRPr lang="id-ID" sz="2000" b="1" dirty="0" smtClean="0">
            <a:latin typeface="Agency FB" pitchFamily="34" charset="0"/>
          </a:endParaRPr>
        </a:p>
        <a:p>
          <a:pPr algn="ctr">
            <a:lnSpc>
              <a:spcPct val="100000"/>
            </a:lnSpc>
            <a:spcAft>
              <a:spcPts val="0"/>
            </a:spcAft>
          </a:pPr>
          <a:r>
            <a:rPr lang="id-ID" sz="2000" b="1" dirty="0" smtClean="0">
              <a:latin typeface="Agency FB" pitchFamily="34" charset="0"/>
            </a:rPr>
            <a:t>m</a:t>
          </a:r>
          <a:r>
            <a:rPr lang="en-US" sz="2000" b="1" dirty="0" err="1" smtClean="0">
              <a:latin typeface="Agency FB" pitchFamily="34" charset="0"/>
            </a:rPr>
            <a:t>otion</a:t>
          </a:r>
          <a:r>
            <a:rPr lang="id-ID" sz="2000" b="1" dirty="0" smtClean="0">
              <a:latin typeface="Agency FB" pitchFamily="34" charset="0"/>
            </a:rPr>
            <a:t> </a:t>
          </a:r>
          <a:r>
            <a:rPr lang="en-US" sz="2000" b="1" dirty="0" smtClean="0">
              <a:latin typeface="Agency FB" pitchFamily="34" charset="0"/>
            </a:rPr>
            <a:t>pictures</a:t>
          </a:r>
          <a:endParaRPr lang="id-ID" sz="2000" dirty="0"/>
        </a:p>
      </dgm:t>
    </dgm:pt>
    <dgm:pt modelId="{DD94BC23-7F43-4411-AD37-2AB9265FC6C2}" type="parTrans" cxnId="{98DD1109-C1AB-4D1B-A864-0D0AE1F1C85C}">
      <dgm:prSet/>
      <dgm:spPr/>
      <dgm:t>
        <a:bodyPr/>
        <a:lstStyle/>
        <a:p>
          <a:endParaRPr lang="id-ID" sz="1600"/>
        </a:p>
      </dgm:t>
    </dgm:pt>
    <dgm:pt modelId="{9078D2E1-04E5-4792-AC88-3F8986EB5878}" type="sibTrans" cxnId="{98DD1109-C1AB-4D1B-A864-0D0AE1F1C85C}">
      <dgm:prSet/>
      <dgm:spPr/>
      <dgm:t>
        <a:bodyPr/>
        <a:lstStyle/>
        <a:p>
          <a:endParaRPr lang="id-ID" sz="1600"/>
        </a:p>
      </dgm:t>
    </dgm:pt>
    <dgm:pt modelId="{D1031DA2-ACC5-4AC5-A5BF-F7DBBA58E531}">
      <dgm:prSet phldrT="[Text]" custT="1"/>
      <dgm:spPr/>
      <dgm:t>
        <a:bodyPr/>
        <a:lstStyle/>
        <a:p>
          <a:pPr algn="ctr">
            <a:lnSpc>
              <a:spcPct val="100000"/>
            </a:lnSpc>
            <a:spcAft>
              <a:spcPts val="0"/>
            </a:spcAft>
          </a:pPr>
          <a:r>
            <a:rPr lang="en-US" sz="2000" b="1" dirty="0" smtClean="0">
              <a:latin typeface="Agency FB" pitchFamily="34" charset="0"/>
            </a:rPr>
            <a:t>1930-an </a:t>
          </a:r>
          <a:endParaRPr lang="id-ID" sz="2000" b="1" dirty="0" smtClean="0">
            <a:latin typeface="Agency FB" pitchFamily="34" charset="0"/>
          </a:endParaRPr>
        </a:p>
        <a:p>
          <a:pPr algn="ctr">
            <a:lnSpc>
              <a:spcPct val="100000"/>
            </a:lnSpc>
            <a:spcAft>
              <a:spcPts val="0"/>
            </a:spcAft>
          </a:pPr>
          <a:r>
            <a:rPr lang="en-US" sz="2000" b="1" dirty="0" smtClean="0">
              <a:latin typeface="Agency FB" pitchFamily="34" charset="0"/>
            </a:rPr>
            <a:t>radio broadcasting</a:t>
          </a:r>
          <a:endParaRPr lang="id-ID" sz="2000" dirty="0"/>
        </a:p>
      </dgm:t>
    </dgm:pt>
    <dgm:pt modelId="{15C92154-24C7-4CA2-BA4B-CD5FCF476DB0}" type="parTrans" cxnId="{35138E52-B6BE-4096-9F26-95C253663EA1}">
      <dgm:prSet/>
      <dgm:spPr/>
      <dgm:t>
        <a:bodyPr/>
        <a:lstStyle/>
        <a:p>
          <a:endParaRPr lang="id-ID" sz="1600"/>
        </a:p>
      </dgm:t>
    </dgm:pt>
    <dgm:pt modelId="{908D976C-7C88-447B-9686-1C6F125BFADD}" type="sibTrans" cxnId="{35138E52-B6BE-4096-9F26-95C253663EA1}">
      <dgm:prSet/>
      <dgm:spPr/>
      <dgm:t>
        <a:bodyPr/>
        <a:lstStyle/>
        <a:p>
          <a:endParaRPr lang="id-ID" sz="1600"/>
        </a:p>
      </dgm:t>
    </dgm:pt>
    <dgm:pt modelId="{9E1578F0-4D7D-407B-89D1-7AC5FEDAF165}">
      <dgm:prSet phldrT="[Text]" custT="1"/>
      <dgm:spPr/>
      <dgm:t>
        <a:bodyPr/>
        <a:lstStyle/>
        <a:p>
          <a:r>
            <a:rPr lang="en-US" sz="2000" b="1" dirty="0" smtClean="0">
              <a:latin typeface="Agency FB" pitchFamily="34" charset="0"/>
            </a:rPr>
            <a:t>1950-an instructional television</a:t>
          </a:r>
          <a:endParaRPr lang="id-ID" sz="2000" dirty="0"/>
        </a:p>
      </dgm:t>
    </dgm:pt>
    <dgm:pt modelId="{35F9DFB0-A876-4C05-8FCB-ECC5310F53E6}" type="parTrans" cxnId="{68FF4C98-9D4D-446B-B68C-0A51EA341A35}">
      <dgm:prSet/>
      <dgm:spPr/>
      <dgm:t>
        <a:bodyPr/>
        <a:lstStyle/>
        <a:p>
          <a:endParaRPr lang="id-ID" sz="1600"/>
        </a:p>
      </dgm:t>
    </dgm:pt>
    <dgm:pt modelId="{C380D1BC-289E-47F0-88DD-4DE9E8234747}" type="sibTrans" cxnId="{68FF4C98-9D4D-446B-B68C-0A51EA341A35}">
      <dgm:prSet/>
      <dgm:spPr/>
      <dgm:t>
        <a:bodyPr/>
        <a:lstStyle/>
        <a:p>
          <a:endParaRPr lang="id-ID" sz="1600"/>
        </a:p>
      </dgm:t>
    </dgm:pt>
    <dgm:pt modelId="{D12C9537-FA54-4CA1-8CAF-614901EEE33C}">
      <dgm:prSet phldrT="[Text]" custT="1"/>
      <dgm:spPr/>
      <dgm:t>
        <a:bodyPr/>
        <a:lstStyle/>
        <a:p>
          <a:r>
            <a:rPr lang="en-US" sz="2000" b="1" dirty="0" smtClean="0">
              <a:latin typeface="Agency FB" pitchFamily="34" charset="0"/>
            </a:rPr>
            <a:t>1960-an  tutorial machines</a:t>
          </a:r>
          <a:endParaRPr lang="id-ID" sz="2000" dirty="0"/>
        </a:p>
      </dgm:t>
    </dgm:pt>
    <dgm:pt modelId="{6C37FAE6-5E19-45D1-B6C1-FFB8C4808829}" type="parTrans" cxnId="{D9B201E2-6161-4F0E-9904-D21B3DB08C07}">
      <dgm:prSet/>
      <dgm:spPr/>
      <dgm:t>
        <a:bodyPr/>
        <a:lstStyle/>
        <a:p>
          <a:endParaRPr lang="id-ID" sz="1600"/>
        </a:p>
      </dgm:t>
    </dgm:pt>
    <dgm:pt modelId="{918B46F6-46EB-45A6-8C11-B9BF76FEB6F6}" type="sibTrans" cxnId="{D9B201E2-6161-4F0E-9904-D21B3DB08C07}">
      <dgm:prSet/>
      <dgm:spPr/>
      <dgm:t>
        <a:bodyPr/>
        <a:lstStyle/>
        <a:p>
          <a:endParaRPr lang="id-ID" sz="1600"/>
        </a:p>
      </dgm:t>
    </dgm:pt>
    <dgm:pt modelId="{1E166BED-C209-4DFC-9608-D6C2D1B7A2D3}">
      <dgm:prSet phldrT="[Text]" custT="1"/>
      <dgm:spPr/>
      <dgm:t>
        <a:bodyPr/>
        <a:lstStyle/>
        <a:p>
          <a:r>
            <a:rPr lang="en-US" sz="2000" b="1" dirty="0" smtClean="0">
              <a:latin typeface="Agency FB" pitchFamily="34" charset="0"/>
            </a:rPr>
            <a:t>1980-an</a:t>
          </a:r>
          <a:r>
            <a:rPr lang="id-ID" sz="2000" b="1" dirty="0" smtClean="0">
              <a:latin typeface="Agency FB" pitchFamily="34" charset="0"/>
            </a:rPr>
            <a:t> </a:t>
          </a:r>
          <a:r>
            <a:rPr lang="en-US" sz="2000" b="1" dirty="0" smtClean="0">
              <a:latin typeface="Agency FB" pitchFamily="34" charset="0"/>
            </a:rPr>
            <a:t>multimedia </a:t>
          </a:r>
          <a:r>
            <a:rPr lang="en-US" sz="2000" b="1" dirty="0" err="1" smtClean="0">
              <a:latin typeface="Agency FB" pitchFamily="34" charset="0"/>
            </a:rPr>
            <a:t>dan</a:t>
          </a:r>
          <a:r>
            <a:rPr lang="en-US" sz="2000" b="1" dirty="0" smtClean="0">
              <a:latin typeface="Agency FB" pitchFamily="34" charset="0"/>
            </a:rPr>
            <a:t> internet</a:t>
          </a:r>
          <a:endParaRPr lang="id-ID" sz="2000" dirty="0"/>
        </a:p>
      </dgm:t>
    </dgm:pt>
    <dgm:pt modelId="{CBAF3982-DA57-4C75-9A25-B3F08552B2CE}" type="parTrans" cxnId="{19C575DD-8821-4665-90DD-888D58D0F963}">
      <dgm:prSet/>
      <dgm:spPr/>
      <dgm:t>
        <a:bodyPr/>
        <a:lstStyle/>
        <a:p>
          <a:endParaRPr lang="id-ID" sz="1600"/>
        </a:p>
      </dgm:t>
    </dgm:pt>
    <dgm:pt modelId="{F896B1EA-DEE2-4C7C-A936-9309367AB299}" type="sibTrans" cxnId="{19C575DD-8821-4665-90DD-888D58D0F963}">
      <dgm:prSet/>
      <dgm:spPr/>
      <dgm:t>
        <a:bodyPr/>
        <a:lstStyle/>
        <a:p>
          <a:endParaRPr lang="id-ID" sz="1600"/>
        </a:p>
      </dgm:t>
    </dgm:pt>
    <dgm:pt modelId="{B91EA132-8758-4786-85CE-70134ABCBC11}" type="pres">
      <dgm:prSet presAssocID="{A29948BC-6E0A-4517-954D-BB9F1F86496F}" presName="arrowDiagram" presStyleCnt="0">
        <dgm:presLayoutVars>
          <dgm:chMax val="5"/>
          <dgm:dir/>
          <dgm:resizeHandles val="exact"/>
        </dgm:presLayoutVars>
      </dgm:prSet>
      <dgm:spPr/>
    </dgm:pt>
    <dgm:pt modelId="{71B8DB9F-693A-4E2E-A058-F5423A1DFEFA}" type="pres">
      <dgm:prSet presAssocID="{A29948BC-6E0A-4517-954D-BB9F1F86496F}" presName="arrow" presStyleLbl="bgShp" presStyleIdx="0" presStyleCnt="1"/>
      <dgm:spPr/>
    </dgm:pt>
    <dgm:pt modelId="{6DF8FA7A-C791-49F7-B06A-CE39A995C4E3}" type="pres">
      <dgm:prSet presAssocID="{A29948BC-6E0A-4517-954D-BB9F1F86496F}" presName="arrowDiagram5" presStyleCnt="0"/>
      <dgm:spPr/>
    </dgm:pt>
    <dgm:pt modelId="{C5B55101-6ACE-4F78-B5AD-BEC55583F724}" type="pres">
      <dgm:prSet presAssocID="{56F6A07D-5A36-4DD6-B769-80AD3D750111}" presName="bullet5a" presStyleLbl="node1" presStyleIdx="0" presStyleCnt="5"/>
      <dgm:spPr/>
    </dgm:pt>
    <dgm:pt modelId="{9062BC31-F4DB-49CE-A444-22EA4C0B370B}" type="pres">
      <dgm:prSet presAssocID="{56F6A07D-5A36-4DD6-B769-80AD3D750111}" presName="textBox5a" presStyleLbl="revTx" presStyleIdx="0" presStyleCnt="5" custScaleX="209161" custLinFactNeighborX="-13147" custLinFactNeighborY="-15258">
        <dgm:presLayoutVars>
          <dgm:bulletEnabled val="1"/>
        </dgm:presLayoutVars>
      </dgm:prSet>
      <dgm:spPr/>
      <dgm:t>
        <a:bodyPr/>
        <a:lstStyle/>
        <a:p>
          <a:endParaRPr lang="id-ID"/>
        </a:p>
      </dgm:t>
    </dgm:pt>
    <dgm:pt modelId="{88F741B9-9CF2-418C-B22A-7EB26644642E}" type="pres">
      <dgm:prSet presAssocID="{D1031DA2-ACC5-4AC5-A5BF-F7DBBA58E531}" presName="bullet5b" presStyleLbl="node1" presStyleIdx="1" presStyleCnt="5"/>
      <dgm:spPr/>
    </dgm:pt>
    <dgm:pt modelId="{2ED26DA2-61C6-436B-9849-6BB563640085}" type="pres">
      <dgm:prSet presAssocID="{D1031DA2-ACC5-4AC5-A5BF-F7DBBA58E531}" presName="textBox5b" presStyleLbl="revTx" presStyleIdx="1" presStyleCnt="5" custScaleX="166867" custScaleY="42721" custLinFactNeighborX="-15618" custLinFactNeighborY="-18483">
        <dgm:presLayoutVars>
          <dgm:bulletEnabled val="1"/>
        </dgm:presLayoutVars>
      </dgm:prSet>
      <dgm:spPr/>
      <dgm:t>
        <a:bodyPr/>
        <a:lstStyle/>
        <a:p>
          <a:endParaRPr lang="id-ID"/>
        </a:p>
      </dgm:t>
    </dgm:pt>
    <dgm:pt modelId="{FD332D2C-0F3B-4E85-8DA5-42630C653E66}" type="pres">
      <dgm:prSet presAssocID="{9E1578F0-4D7D-407B-89D1-7AC5FEDAF165}" presName="bullet5c" presStyleLbl="node1" presStyleIdx="2" presStyleCnt="5"/>
      <dgm:spPr/>
    </dgm:pt>
    <dgm:pt modelId="{B3545D33-D741-49F8-B101-D18004C4D5DC}" type="pres">
      <dgm:prSet presAssocID="{9E1578F0-4D7D-407B-89D1-7AC5FEDAF165}" presName="textBox5c" presStyleLbl="revTx" presStyleIdx="2" presStyleCnt="5">
        <dgm:presLayoutVars>
          <dgm:bulletEnabled val="1"/>
        </dgm:presLayoutVars>
      </dgm:prSet>
      <dgm:spPr/>
      <dgm:t>
        <a:bodyPr/>
        <a:lstStyle/>
        <a:p>
          <a:endParaRPr lang="id-ID"/>
        </a:p>
      </dgm:t>
    </dgm:pt>
    <dgm:pt modelId="{F3127A29-8B34-4294-B17D-7A8597E06ADA}" type="pres">
      <dgm:prSet presAssocID="{D12C9537-FA54-4CA1-8CAF-614901EEE33C}" presName="bullet5d" presStyleLbl="node1" presStyleIdx="3" presStyleCnt="5"/>
      <dgm:spPr/>
    </dgm:pt>
    <dgm:pt modelId="{A36DA9BA-15E3-45CB-B64A-3BE2A42E7FDC}" type="pres">
      <dgm:prSet presAssocID="{D12C9537-FA54-4CA1-8CAF-614901EEE33C}" presName="textBox5d" presStyleLbl="revTx" presStyleIdx="3" presStyleCnt="5">
        <dgm:presLayoutVars>
          <dgm:bulletEnabled val="1"/>
        </dgm:presLayoutVars>
      </dgm:prSet>
      <dgm:spPr/>
      <dgm:t>
        <a:bodyPr/>
        <a:lstStyle/>
        <a:p>
          <a:endParaRPr lang="id-ID"/>
        </a:p>
      </dgm:t>
    </dgm:pt>
    <dgm:pt modelId="{4107229F-BF8B-4E7B-81E2-64440D46E9B4}" type="pres">
      <dgm:prSet presAssocID="{1E166BED-C209-4DFC-9608-D6C2D1B7A2D3}" presName="bullet5e" presStyleLbl="node1" presStyleIdx="4" presStyleCnt="5"/>
      <dgm:spPr/>
    </dgm:pt>
    <dgm:pt modelId="{B38FD531-259B-43E6-B1B3-13F344A5D1A0}" type="pres">
      <dgm:prSet presAssocID="{1E166BED-C209-4DFC-9608-D6C2D1B7A2D3}" presName="textBox5e" presStyleLbl="revTx" presStyleIdx="4" presStyleCnt="5">
        <dgm:presLayoutVars>
          <dgm:bulletEnabled val="1"/>
        </dgm:presLayoutVars>
      </dgm:prSet>
      <dgm:spPr/>
      <dgm:t>
        <a:bodyPr/>
        <a:lstStyle/>
        <a:p>
          <a:endParaRPr lang="id-ID"/>
        </a:p>
      </dgm:t>
    </dgm:pt>
  </dgm:ptLst>
  <dgm:cxnLst>
    <dgm:cxn modelId="{D2B0FA9D-4A33-4E43-8296-8315F3DD4F32}" type="presOf" srcId="{1E166BED-C209-4DFC-9608-D6C2D1B7A2D3}" destId="{B38FD531-259B-43E6-B1B3-13F344A5D1A0}" srcOrd="0" destOrd="0" presId="urn:microsoft.com/office/officeart/2005/8/layout/arrow2"/>
    <dgm:cxn modelId="{9CAB8DB3-45EB-4D21-BF1B-6898E2DCD6CC}" type="presOf" srcId="{D12C9537-FA54-4CA1-8CAF-614901EEE33C}" destId="{A36DA9BA-15E3-45CB-B64A-3BE2A42E7FDC}" srcOrd="0" destOrd="0" presId="urn:microsoft.com/office/officeart/2005/8/layout/arrow2"/>
    <dgm:cxn modelId="{68FF4C98-9D4D-446B-B68C-0A51EA341A35}" srcId="{A29948BC-6E0A-4517-954D-BB9F1F86496F}" destId="{9E1578F0-4D7D-407B-89D1-7AC5FEDAF165}" srcOrd="2" destOrd="0" parTransId="{35F9DFB0-A876-4C05-8FCB-ECC5310F53E6}" sibTransId="{C380D1BC-289E-47F0-88DD-4DE9E8234747}"/>
    <dgm:cxn modelId="{98DD1109-C1AB-4D1B-A864-0D0AE1F1C85C}" srcId="{A29948BC-6E0A-4517-954D-BB9F1F86496F}" destId="{56F6A07D-5A36-4DD6-B769-80AD3D750111}" srcOrd="0" destOrd="0" parTransId="{DD94BC23-7F43-4411-AD37-2AB9265FC6C2}" sibTransId="{9078D2E1-04E5-4792-AC88-3F8986EB5878}"/>
    <dgm:cxn modelId="{D9B201E2-6161-4F0E-9904-D21B3DB08C07}" srcId="{A29948BC-6E0A-4517-954D-BB9F1F86496F}" destId="{D12C9537-FA54-4CA1-8CAF-614901EEE33C}" srcOrd="3" destOrd="0" parTransId="{6C37FAE6-5E19-45D1-B6C1-FFB8C4808829}" sibTransId="{918B46F6-46EB-45A6-8C11-B9BF76FEB6F6}"/>
    <dgm:cxn modelId="{863D2CFC-5597-4797-B209-FF4BFB242907}" type="presOf" srcId="{9E1578F0-4D7D-407B-89D1-7AC5FEDAF165}" destId="{B3545D33-D741-49F8-B101-D18004C4D5DC}" srcOrd="0" destOrd="0" presId="urn:microsoft.com/office/officeart/2005/8/layout/arrow2"/>
    <dgm:cxn modelId="{35138E52-B6BE-4096-9F26-95C253663EA1}" srcId="{A29948BC-6E0A-4517-954D-BB9F1F86496F}" destId="{D1031DA2-ACC5-4AC5-A5BF-F7DBBA58E531}" srcOrd="1" destOrd="0" parTransId="{15C92154-24C7-4CA2-BA4B-CD5FCF476DB0}" sibTransId="{908D976C-7C88-447B-9686-1C6F125BFADD}"/>
    <dgm:cxn modelId="{19C575DD-8821-4665-90DD-888D58D0F963}" srcId="{A29948BC-6E0A-4517-954D-BB9F1F86496F}" destId="{1E166BED-C209-4DFC-9608-D6C2D1B7A2D3}" srcOrd="4" destOrd="0" parTransId="{CBAF3982-DA57-4C75-9A25-B3F08552B2CE}" sibTransId="{F896B1EA-DEE2-4C7C-A936-9309367AB299}"/>
    <dgm:cxn modelId="{C70F585C-C7A2-4A75-9FAD-7A451223CD33}" type="presOf" srcId="{56F6A07D-5A36-4DD6-B769-80AD3D750111}" destId="{9062BC31-F4DB-49CE-A444-22EA4C0B370B}" srcOrd="0" destOrd="0" presId="urn:microsoft.com/office/officeart/2005/8/layout/arrow2"/>
    <dgm:cxn modelId="{79BFAEEE-0407-4159-BA14-021AFC9A6DC1}" type="presOf" srcId="{A29948BC-6E0A-4517-954D-BB9F1F86496F}" destId="{B91EA132-8758-4786-85CE-70134ABCBC11}" srcOrd="0" destOrd="0" presId="urn:microsoft.com/office/officeart/2005/8/layout/arrow2"/>
    <dgm:cxn modelId="{6FD036CA-2358-45E1-917B-7A58F0FC7020}" type="presOf" srcId="{D1031DA2-ACC5-4AC5-A5BF-F7DBBA58E531}" destId="{2ED26DA2-61C6-436B-9849-6BB563640085}" srcOrd="0" destOrd="0" presId="urn:microsoft.com/office/officeart/2005/8/layout/arrow2"/>
    <dgm:cxn modelId="{DC8354B0-56A8-4C53-ACDF-420023F4AD23}" type="presParOf" srcId="{B91EA132-8758-4786-85CE-70134ABCBC11}" destId="{71B8DB9F-693A-4E2E-A058-F5423A1DFEFA}" srcOrd="0" destOrd="0" presId="urn:microsoft.com/office/officeart/2005/8/layout/arrow2"/>
    <dgm:cxn modelId="{B947563F-CDF5-4A37-93EE-764C35A28FE7}" type="presParOf" srcId="{B91EA132-8758-4786-85CE-70134ABCBC11}" destId="{6DF8FA7A-C791-49F7-B06A-CE39A995C4E3}" srcOrd="1" destOrd="0" presId="urn:microsoft.com/office/officeart/2005/8/layout/arrow2"/>
    <dgm:cxn modelId="{3896327F-94FF-4D22-BFF9-655192D6CEE5}" type="presParOf" srcId="{6DF8FA7A-C791-49F7-B06A-CE39A995C4E3}" destId="{C5B55101-6ACE-4F78-B5AD-BEC55583F724}" srcOrd="0" destOrd="0" presId="urn:microsoft.com/office/officeart/2005/8/layout/arrow2"/>
    <dgm:cxn modelId="{E4A1375B-5C79-46AE-A3B3-24A040A0FFDB}" type="presParOf" srcId="{6DF8FA7A-C791-49F7-B06A-CE39A995C4E3}" destId="{9062BC31-F4DB-49CE-A444-22EA4C0B370B}" srcOrd="1" destOrd="0" presId="urn:microsoft.com/office/officeart/2005/8/layout/arrow2"/>
    <dgm:cxn modelId="{EEAA060D-FCBA-4DD8-BA8A-3DE219E2F4CF}" type="presParOf" srcId="{6DF8FA7A-C791-49F7-B06A-CE39A995C4E3}" destId="{88F741B9-9CF2-418C-B22A-7EB26644642E}" srcOrd="2" destOrd="0" presId="urn:microsoft.com/office/officeart/2005/8/layout/arrow2"/>
    <dgm:cxn modelId="{BC6C0CEE-2B1E-4BC7-A724-A15157B77C96}" type="presParOf" srcId="{6DF8FA7A-C791-49F7-B06A-CE39A995C4E3}" destId="{2ED26DA2-61C6-436B-9849-6BB563640085}" srcOrd="3" destOrd="0" presId="urn:microsoft.com/office/officeart/2005/8/layout/arrow2"/>
    <dgm:cxn modelId="{1891A8A5-651F-4847-994D-2E7490DA079E}" type="presParOf" srcId="{6DF8FA7A-C791-49F7-B06A-CE39A995C4E3}" destId="{FD332D2C-0F3B-4E85-8DA5-42630C653E66}" srcOrd="4" destOrd="0" presId="urn:microsoft.com/office/officeart/2005/8/layout/arrow2"/>
    <dgm:cxn modelId="{9A28E2CE-53D8-4434-8937-0BDC67B28767}" type="presParOf" srcId="{6DF8FA7A-C791-49F7-B06A-CE39A995C4E3}" destId="{B3545D33-D741-49F8-B101-D18004C4D5DC}" srcOrd="5" destOrd="0" presId="urn:microsoft.com/office/officeart/2005/8/layout/arrow2"/>
    <dgm:cxn modelId="{8FF11AD9-0072-45F3-8D08-6609758F7741}" type="presParOf" srcId="{6DF8FA7A-C791-49F7-B06A-CE39A995C4E3}" destId="{F3127A29-8B34-4294-B17D-7A8597E06ADA}" srcOrd="6" destOrd="0" presId="urn:microsoft.com/office/officeart/2005/8/layout/arrow2"/>
    <dgm:cxn modelId="{BDE07DD8-1D6C-4EF1-82D2-B601481708B1}" type="presParOf" srcId="{6DF8FA7A-C791-49F7-B06A-CE39A995C4E3}" destId="{A36DA9BA-15E3-45CB-B64A-3BE2A42E7FDC}" srcOrd="7" destOrd="0" presId="urn:microsoft.com/office/officeart/2005/8/layout/arrow2"/>
    <dgm:cxn modelId="{0E197A6C-8E09-4C67-B258-60B6CF6B93CC}" type="presParOf" srcId="{6DF8FA7A-C791-49F7-B06A-CE39A995C4E3}" destId="{4107229F-BF8B-4E7B-81E2-64440D46E9B4}" srcOrd="8" destOrd="0" presId="urn:microsoft.com/office/officeart/2005/8/layout/arrow2"/>
    <dgm:cxn modelId="{D7569AA6-93D5-442D-94D2-48FB1A22065F}" type="presParOf" srcId="{6DF8FA7A-C791-49F7-B06A-CE39A995C4E3}" destId="{B38FD531-259B-43E6-B1B3-13F344A5D1A0}"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3BE5502-A9C9-4990-A732-F907387B4EC0}"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B080C751-3DB1-4C5C-862A-98C137B733C0}">
      <dgm:prSet custT="1"/>
      <dgm:spPr/>
      <dgm:t>
        <a:bodyPr/>
        <a:lstStyle/>
        <a:p>
          <a:pPr rtl="0"/>
          <a:r>
            <a:rPr lang="en-US" sz="2800" dirty="0" err="1" smtClean="0">
              <a:latin typeface="Agency FB" pitchFamily="34" charset="0"/>
            </a:rPr>
            <a:t>Belajar</a:t>
          </a:r>
          <a:r>
            <a:rPr lang="en-US" sz="2800" dirty="0" smtClean="0">
              <a:latin typeface="Agency FB" pitchFamily="34" charset="0"/>
            </a:rPr>
            <a:t> </a:t>
          </a:r>
          <a:r>
            <a:rPr lang="en-US" sz="2800" dirty="0" err="1" smtClean="0">
              <a:latin typeface="Agency FB" pitchFamily="34" charset="0"/>
            </a:rPr>
            <a:t>secara</a:t>
          </a:r>
          <a:r>
            <a:rPr lang="en-US" sz="2800" dirty="0" smtClean="0">
              <a:latin typeface="Agency FB" pitchFamily="34" charset="0"/>
            </a:rPr>
            <a:t> </a:t>
          </a:r>
          <a:r>
            <a:rPr lang="en-US" sz="2800" dirty="0" err="1" smtClean="0">
              <a:latin typeface="Agency FB" pitchFamily="34" charset="0"/>
            </a:rPr>
            <a:t>aktif</a:t>
          </a:r>
          <a:r>
            <a:rPr lang="en-US" sz="2800" dirty="0" smtClean="0">
              <a:latin typeface="Agency FB" pitchFamily="34" charset="0"/>
            </a:rPr>
            <a:t>: </a:t>
          </a:r>
          <a:r>
            <a:rPr lang="en-US" sz="2800" dirty="0" err="1" smtClean="0">
              <a:latin typeface="Agency FB" pitchFamily="34" charset="0"/>
            </a:rPr>
            <a:t>interaktif</a:t>
          </a:r>
          <a:r>
            <a:rPr lang="en-US" sz="2800" dirty="0" smtClean="0">
              <a:latin typeface="Agency FB" pitchFamily="34" charset="0"/>
            </a:rPr>
            <a:t>, </a:t>
          </a:r>
          <a:r>
            <a:rPr lang="en-US" sz="2800" dirty="0" err="1" smtClean="0">
              <a:latin typeface="Agency FB" pitchFamily="34" charset="0"/>
            </a:rPr>
            <a:t>menarik</a:t>
          </a:r>
          <a:r>
            <a:rPr lang="en-US" sz="2800" dirty="0" smtClean="0">
              <a:latin typeface="Agency FB" pitchFamily="34" charset="0"/>
            </a:rPr>
            <a:t> </a:t>
          </a:r>
          <a:r>
            <a:rPr lang="en-US" sz="2800" dirty="0" err="1" smtClean="0">
              <a:latin typeface="Agency FB" pitchFamily="34" charset="0"/>
            </a:rPr>
            <a:t>minat</a:t>
          </a:r>
          <a:r>
            <a:rPr lang="en-US" sz="2800" dirty="0" smtClean="0">
              <a:latin typeface="Agency FB" pitchFamily="34" charset="0"/>
            </a:rPr>
            <a:t> (</a:t>
          </a:r>
          <a:r>
            <a:rPr lang="en-US" sz="2800" i="1" dirty="0" smtClean="0">
              <a:latin typeface="Agency FB" pitchFamily="34" charset="0"/>
            </a:rPr>
            <a:t>stimulating) </a:t>
          </a:r>
          <a:endParaRPr lang="en-US" sz="2800" dirty="0">
            <a:latin typeface="Agency FB" pitchFamily="34" charset="0"/>
          </a:endParaRPr>
        </a:p>
      </dgm:t>
    </dgm:pt>
    <dgm:pt modelId="{56585D74-69A6-439B-8C9C-43AA13AFF062}" type="parTrans" cxnId="{01C77C03-6410-48D4-95AA-09D835851A45}">
      <dgm:prSet/>
      <dgm:spPr/>
      <dgm:t>
        <a:bodyPr/>
        <a:lstStyle/>
        <a:p>
          <a:endParaRPr lang="en-US" sz="2800">
            <a:latin typeface="Agency FB" pitchFamily="34" charset="0"/>
          </a:endParaRPr>
        </a:p>
      </dgm:t>
    </dgm:pt>
    <dgm:pt modelId="{74DAD44C-C590-4DDE-B54B-9390C850E5F1}" type="sibTrans" cxnId="{01C77C03-6410-48D4-95AA-09D835851A45}">
      <dgm:prSet/>
      <dgm:spPr/>
      <dgm:t>
        <a:bodyPr/>
        <a:lstStyle/>
        <a:p>
          <a:endParaRPr lang="en-US" sz="2800">
            <a:latin typeface="Agency FB" pitchFamily="34" charset="0"/>
          </a:endParaRPr>
        </a:p>
      </dgm:t>
    </dgm:pt>
    <dgm:pt modelId="{8B136346-97A7-4ABD-9AA9-B45B08EF41EA}">
      <dgm:prSet custT="1"/>
      <dgm:spPr/>
      <dgm:t>
        <a:bodyPr/>
        <a:lstStyle/>
        <a:p>
          <a:pPr rtl="0"/>
          <a:r>
            <a:rPr lang="en-US" sz="2800" dirty="0" err="1" smtClean="0">
              <a:latin typeface="Agency FB" pitchFamily="34" charset="0"/>
            </a:rPr>
            <a:t>Eksplorasi</a:t>
          </a:r>
          <a:r>
            <a:rPr lang="en-US" sz="2800" dirty="0" smtClean="0">
              <a:latin typeface="Agency FB" pitchFamily="34" charset="0"/>
            </a:rPr>
            <a:t> </a:t>
          </a:r>
          <a:r>
            <a:rPr lang="en-US" sz="2800" dirty="0" err="1" smtClean="0">
              <a:latin typeface="Agency FB" pitchFamily="34" charset="0"/>
            </a:rPr>
            <a:t>aktif</a:t>
          </a:r>
          <a:r>
            <a:rPr lang="en-US" sz="2800" dirty="0" smtClean="0">
              <a:latin typeface="Agency FB" pitchFamily="34" charset="0"/>
            </a:rPr>
            <a:t> </a:t>
          </a:r>
          <a:endParaRPr lang="en-US" sz="2800" dirty="0">
            <a:latin typeface="Agency FB" pitchFamily="34" charset="0"/>
          </a:endParaRPr>
        </a:p>
      </dgm:t>
    </dgm:pt>
    <dgm:pt modelId="{A0936623-EDD6-4E1A-BD54-6544FC15A2AD}" type="parTrans" cxnId="{66F84C07-9D1D-4672-9FB7-10D6F05E1B30}">
      <dgm:prSet/>
      <dgm:spPr/>
      <dgm:t>
        <a:bodyPr/>
        <a:lstStyle/>
        <a:p>
          <a:endParaRPr lang="en-US" sz="2800">
            <a:latin typeface="Agency FB" pitchFamily="34" charset="0"/>
          </a:endParaRPr>
        </a:p>
      </dgm:t>
    </dgm:pt>
    <dgm:pt modelId="{FCCE8CA5-8155-458B-B617-9124CA42C0D2}" type="sibTrans" cxnId="{66F84C07-9D1D-4672-9FB7-10D6F05E1B30}">
      <dgm:prSet/>
      <dgm:spPr/>
      <dgm:t>
        <a:bodyPr/>
        <a:lstStyle/>
        <a:p>
          <a:endParaRPr lang="en-US" sz="2800">
            <a:latin typeface="Agency FB" pitchFamily="34" charset="0"/>
          </a:endParaRPr>
        </a:p>
      </dgm:t>
    </dgm:pt>
    <dgm:pt modelId="{9ABF408C-545D-4644-96DD-C08CA6F5B7BF}">
      <dgm:prSet custT="1"/>
      <dgm:spPr/>
      <dgm:t>
        <a:bodyPr/>
        <a:lstStyle/>
        <a:p>
          <a:pPr rtl="0"/>
          <a:r>
            <a:rPr lang="en-US" sz="2800" dirty="0" err="1" smtClean="0">
              <a:latin typeface="Agency FB" pitchFamily="34" charset="0"/>
            </a:rPr>
            <a:t>Belajar</a:t>
          </a:r>
          <a:r>
            <a:rPr lang="en-US" sz="2800" dirty="0" smtClean="0">
              <a:latin typeface="Agency FB" pitchFamily="34" charset="0"/>
            </a:rPr>
            <a:t> </a:t>
          </a:r>
          <a:r>
            <a:rPr lang="en-US" sz="2800" dirty="0" err="1" smtClean="0">
              <a:latin typeface="Agency FB" pitchFamily="34" charset="0"/>
            </a:rPr>
            <a:t>kooperatif</a:t>
          </a:r>
          <a:r>
            <a:rPr lang="en-US" sz="2800" dirty="0" smtClean="0">
              <a:latin typeface="Agency FB" pitchFamily="34" charset="0"/>
            </a:rPr>
            <a:t> (</a:t>
          </a:r>
          <a:r>
            <a:rPr lang="en-US" sz="2800" i="1" dirty="0" smtClean="0">
              <a:latin typeface="Agency FB" pitchFamily="34" charset="0"/>
            </a:rPr>
            <a:t>cooperative learning) </a:t>
          </a:r>
          <a:endParaRPr lang="en-US" sz="2800" dirty="0">
            <a:latin typeface="Agency FB" pitchFamily="34" charset="0"/>
          </a:endParaRPr>
        </a:p>
      </dgm:t>
    </dgm:pt>
    <dgm:pt modelId="{AF5DE6FD-0527-425D-9879-4E528FA7FD87}" type="parTrans" cxnId="{434B2A73-4E45-447C-A262-C9DE8A823072}">
      <dgm:prSet/>
      <dgm:spPr/>
      <dgm:t>
        <a:bodyPr/>
        <a:lstStyle/>
        <a:p>
          <a:endParaRPr lang="en-US" sz="2800">
            <a:latin typeface="Agency FB" pitchFamily="34" charset="0"/>
          </a:endParaRPr>
        </a:p>
      </dgm:t>
    </dgm:pt>
    <dgm:pt modelId="{1BCAE43F-1D66-45AE-A603-99B995E9CEA6}" type="sibTrans" cxnId="{434B2A73-4E45-447C-A262-C9DE8A823072}">
      <dgm:prSet/>
      <dgm:spPr/>
      <dgm:t>
        <a:bodyPr/>
        <a:lstStyle/>
        <a:p>
          <a:endParaRPr lang="en-US" sz="2800">
            <a:latin typeface="Agency FB" pitchFamily="34" charset="0"/>
          </a:endParaRPr>
        </a:p>
      </dgm:t>
    </dgm:pt>
    <dgm:pt modelId="{65D61378-66A4-4E89-89F1-D86FB0131479}">
      <dgm:prSet custT="1"/>
      <dgm:spPr/>
      <dgm:t>
        <a:bodyPr/>
        <a:lstStyle/>
        <a:p>
          <a:pPr rtl="0"/>
          <a:r>
            <a:rPr lang="en-US" sz="2800" dirty="0" err="1" smtClean="0">
              <a:latin typeface="Agency FB" pitchFamily="34" charset="0"/>
            </a:rPr>
            <a:t>Individualisasi</a:t>
          </a:r>
          <a:r>
            <a:rPr lang="en-US" sz="2800" dirty="0" smtClean="0">
              <a:latin typeface="Agency FB" pitchFamily="34" charset="0"/>
            </a:rPr>
            <a:t> </a:t>
          </a:r>
          <a:endParaRPr lang="en-US" sz="2800" dirty="0">
            <a:latin typeface="Agency FB" pitchFamily="34" charset="0"/>
          </a:endParaRPr>
        </a:p>
      </dgm:t>
    </dgm:pt>
    <dgm:pt modelId="{802896A6-8E0C-4A29-99D7-60D65CF8DD71}" type="parTrans" cxnId="{958565B9-3A5E-4B85-B543-25FB4F2CECE5}">
      <dgm:prSet/>
      <dgm:spPr/>
      <dgm:t>
        <a:bodyPr/>
        <a:lstStyle/>
        <a:p>
          <a:endParaRPr lang="en-US" sz="2800">
            <a:latin typeface="Agency FB" pitchFamily="34" charset="0"/>
          </a:endParaRPr>
        </a:p>
      </dgm:t>
    </dgm:pt>
    <dgm:pt modelId="{D02D5710-2B74-4947-82A2-81A353EF18E7}" type="sibTrans" cxnId="{958565B9-3A5E-4B85-B543-25FB4F2CECE5}">
      <dgm:prSet/>
      <dgm:spPr/>
      <dgm:t>
        <a:bodyPr/>
        <a:lstStyle/>
        <a:p>
          <a:endParaRPr lang="en-US" sz="2800">
            <a:latin typeface="Agency FB" pitchFamily="34" charset="0"/>
          </a:endParaRPr>
        </a:p>
      </dgm:t>
    </dgm:pt>
    <dgm:pt modelId="{B0889FD1-139A-42CF-9A09-B268F536E07F}">
      <dgm:prSet custT="1"/>
      <dgm:spPr/>
      <dgm:t>
        <a:bodyPr/>
        <a:lstStyle/>
        <a:p>
          <a:pPr rtl="0"/>
          <a:r>
            <a:rPr lang="en-US" sz="2800" dirty="0" err="1" smtClean="0">
              <a:latin typeface="Agency FB" pitchFamily="34" charset="0"/>
            </a:rPr>
            <a:t>Belajar</a:t>
          </a:r>
          <a:r>
            <a:rPr lang="en-US" sz="2800" dirty="0" smtClean="0">
              <a:latin typeface="Agency FB" pitchFamily="34" charset="0"/>
            </a:rPr>
            <a:t> </a:t>
          </a:r>
          <a:r>
            <a:rPr lang="en-US" sz="2800" dirty="0" err="1" smtClean="0">
              <a:latin typeface="Agency FB" pitchFamily="34" charset="0"/>
            </a:rPr>
            <a:t>mandiri</a:t>
          </a:r>
          <a:r>
            <a:rPr lang="en-US" sz="2800" dirty="0" smtClean="0">
              <a:latin typeface="Agency FB" pitchFamily="34" charset="0"/>
            </a:rPr>
            <a:t> (</a:t>
          </a:r>
          <a:r>
            <a:rPr lang="en-US" sz="2800" i="1" dirty="0" smtClean="0">
              <a:latin typeface="Agency FB" pitchFamily="34" charset="0"/>
            </a:rPr>
            <a:t>independent learning) </a:t>
          </a:r>
          <a:endParaRPr lang="en-US" sz="2800" dirty="0">
            <a:latin typeface="Agency FB" pitchFamily="34" charset="0"/>
          </a:endParaRPr>
        </a:p>
      </dgm:t>
    </dgm:pt>
    <dgm:pt modelId="{10A4EBF7-3250-45AB-8264-099214FA5169}" type="parTrans" cxnId="{6D0A9944-76C1-4EBB-9221-81AE353C8CEE}">
      <dgm:prSet/>
      <dgm:spPr/>
      <dgm:t>
        <a:bodyPr/>
        <a:lstStyle/>
        <a:p>
          <a:endParaRPr lang="en-US" sz="2800">
            <a:latin typeface="Agency FB" pitchFamily="34" charset="0"/>
          </a:endParaRPr>
        </a:p>
      </dgm:t>
    </dgm:pt>
    <dgm:pt modelId="{D2804B44-CB59-4655-A81F-0AB0D42112CA}" type="sibTrans" cxnId="{6D0A9944-76C1-4EBB-9221-81AE353C8CEE}">
      <dgm:prSet/>
      <dgm:spPr/>
      <dgm:t>
        <a:bodyPr/>
        <a:lstStyle/>
        <a:p>
          <a:endParaRPr lang="en-US" sz="2800">
            <a:latin typeface="Agency FB" pitchFamily="34" charset="0"/>
          </a:endParaRPr>
        </a:p>
      </dgm:t>
    </dgm:pt>
    <dgm:pt modelId="{5A9BF73C-51FA-4794-A167-2877383139B3}">
      <dgm:prSet custT="1"/>
      <dgm:spPr/>
      <dgm:t>
        <a:bodyPr/>
        <a:lstStyle/>
        <a:p>
          <a:pPr rtl="0"/>
          <a:r>
            <a:rPr lang="en-US" sz="2800" dirty="0" err="1" smtClean="0">
              <a:latin typeface="Agency FB" pitchFamily="34" charset="0"/>
            </a:rPr>
            <a:t>Pengembangan</a:t>
          </a:r>
          <a:r>
            <a:rPr lang="en-US" sz="2800" dirty="0" smtClean="0">
              <a:latin typeface="Agency FB" pitchFamily="34" charset="0"/>
            </a:rPr>
            <a:t> </a:t>
          </a:r>
          <a:r>
            <a:rPr lang="en-US" sz="2800" dirty="0" err="1" smtClean="0">
              <a:latin typeface="Agency FB" pitchFamily="34" charset="0"/>
            </a:rPr>
            <a:t>keterampilan</a:t>
          </a:r>
          <a:r>
            <a:rPr lang="en-US" sz="2800" dirty="0" smtClean="0">
              <a:latin typeface="Agency FB" pitchFamily="34" charset="0"/>
            </a:rPr>
            <a:t> </a:t>
          </a:r>
          <a:r>
            <a:rPr lang="en-US" sz="2800" dirty="0" err="1" smtClean="0">
              <a:latin typeface="Agency FB" pitchFamily="34" charset="0"/>
            </a:rPr>
            <a:t>komunikasi</a:t>
          </a:r>
          <a:r>
            <a:rPr lang="en-US" sz="2800" dirty="0" smtClean="0">
              <a:latin typeface="Agency FB" pitchFamily="34" charset="0"/>
            </a:rPr>
            <a:t> (</a:t>
          </a:r>
          <a:r>
            <a:rPr lang="en-US" sz="2800" i="1" dirty="0" smtClean="0">
              <a:latin typeface="Agency FB" pitchFamily="34" charset="0"/>
            </a:rPr>
            <a:t>communication skills) </a:t>
          </a:r>
          <a:endParaRPr lang="en-US" sz="2800" dirty="0">
            <a:latin typeface="Agency FB" pitchFamily="34" charset="0"/>
          </a:endParaRPr>
        </a:p>
      </dgm:t>
    </dgm:pt>
    <dgm:pt modelId="{FF4EA972-A3E1-45C4-A58B-065661AD5DDC}" type="parTrans" cxnId="{A898BED9-2214-4C33-9338-F4169CC2B620}">
      <dgm:prSet/>
      <dgm:spPr/>
      <dgm:t>
        <a:bodyPr/>
        <a:lstStyle/>
        <a:p>
          <a:endParaRPr lang="en-US" sz="2800">
            <a:latin typeface="Agency FB" pitchFamily="34" charset="0"/>
          </a:endParaRPr>
        </a:p>
      </dgm:t>
    </dgm:pt>
    <dgm:pt modelId="{12F357FC-1B0C-4A66-A969-9B7EDB8B390D}" type="sibTrans" cxnId="{A898BED9-2214-4C33-9338-F4169CC2B620}">
      <dgm:prSet/>
      <dgm:spPr/>
      <dgm:t>
        <a:bodyPr/>
        <a:lstStyle/>
        <a:p>
          <a:endParaRPr lang="en-US" sz="2800">
            <a:latin typeface="Agency FB" pitchFamily="34" charset="0"/>
          </a:endParaRPr>
        </a:p>
      </dgm:t>
    </dgm:pt>
    <dgm:pt modelId="{7EFE62B6-E70B-4CAE-BF19-8A4865EE5BF7}">
      <dgm:prSet custT="1"/>
      <dgm:spPr/>
      <dgm:t>
        <a:bodyPr/>
        <a:lstStyle/>
        <a:p>
          <a:pPr rtl="0"/>
          <a:r>
            <a:rPr lang="en-US" sz="2800" dirty="0" err="1" smtClean="0">
              <a:latin typeface="Agency FB" pitchFamily="34" charset="0"/>
            </a:rPr>
            <a:t>Pengembangan</a:t>
          </a:r>
          <a:r>
            <a:rPr lang="en-US" sz="2800" dirty="0" smtClean="0">
              <a:latin typeface="Agency FB" pitchFamily="34" charset="0"/>
            </a:rPr>
            <a:t> </a:t>
          </a:r>
          <a:r>
            <a:rPr lang="en-US" sz="2800" dirty="0" err="1" smtClean="0">
              <a:latin typeface="Agency FB" pitchFamily="34" charset="0"/>
            </a:rPr>
            <a:t>keterampilan</a:t>
          </a:r>
          <a:r>
            <a:rPr lang="en-US" sz="2800" dirty="0" smtClean="0">
              <a:latin typeface="Agency FB" pitchFamily="34" charset="0"/>
            </a:rPr>
            <a:t> yang </a:t>
          </a:r>
          <a:r>
            <a:rPr lang="en-US" sz="2800" dirty="0" err="1" smtClean="0">
              <a:latin typeface="Agency FB" pitchFamily="34" charset="0"/>
            </a:rPr>
            <a:t>diperlukan</a:t>
          </a:r>
          <a:r>
            <a:rPr lang="en-US" sz="2800" dirty="0" smtClean="0">
              <a:latin typeface="Agency FB" pitchFamily="34" charset="0"/>
            </a:rPr>
            <a:t> </a:t>
          </a:r>
          <a:r>
            <a:rPr lang="en-US" sz="2800" dirty="0" err="1" smtClean="0">
              <a:latin typeface="Agency FB" pitchFamily="34" charset="0"/>
            </a:rPr>
            <a:t>dalam</a:t>
          </a:r>
          <a:r>
            <a:rPr lang="en-US" sz="2800" dirty="0" smtClean="0">
              <a:latin typeface="Agency FB" pitchFamily="34" charset="0"/>
            </a:rPr>
            <a:t> era </a:t>
          </a:r>
          <a:r>
            <a:rPr lang="en-US" sz="2800" dirty="0" err="1" smtClean="0">
              <a:latin typeface="Agency FB" pitchFamily="34" charset="0"/>
            </a:rPr>
            <a:t>informasi</a:t>
          </a:r>
          <a:r>
            <a:rPr lang="en-US" sz="2800" dirty="0" smtClean="0">
              <a:latin typeface="Agency FB" pitchFamily="34" charset="0"/>
            </a:rPr>
            <a:t> </a:t>
          </a:r>
          <a:endParaRPr lang="en-US" sz="2800" dirty="0">
            <a:latin typeface="Agency FB" pitchFamily="34" charset="0"/>
          </a:endParaRPr>
        </a:p>
      </dgm:t>
    </dgm:pt>
    <dgm:pt modelId="{F40B7C65-F323-461D-A1CA-CEE4A19ABABA}" type="parTrans" cxnId="{D878E246-5037-48FE-A244-DB6D431C9EAC}">
      <dgm:prSet/>
      <dgm:spPr/>
      <dgm:t>
        <a:bodyPr/>
        <a:lstStyle/>
        <a:p>
          <a:endParaRPr lang="en-US" sz="2800">
            <a:latin typeface="Agency FB" pitchFamily="34" charset="0"/>
          </a:endParaRPr>
        </a:p>
      </dgm:t>
    </dgm:pt>
    <dgm:pt modelId="{AD4307EF-83FF-43C5-8C06-E6319CDD0C89}" type="sibTrans" cxnId="{D878E246-5037-48FE-A244-DB6D431C9EAC}">
      <dgm:prSet/>
      <dgm:spPr/>
      <dgm:t>
        <a:bodyPr/>
        <a:lstStyle/>
        <a:p>
          <a:endParaRPr lang="en-US" sz="2800">
            <a:latin typeface="Agency FB" pitchFamily="34" charset="0"/>
          </a:endParaRPr>
        </a:p>
      </dgm:t>
    </dgm:pt>
    <dgm:pt modelId="{FE3C3771-CCE3-4EDB-9D58-49873C29675E}" type="pres">
      <dgm:prSet presAssocID="{A3BE5502-A9C9-4990-A732-F907387B4EC0}" presName="linear" presStyleCnt="0">
        <dgm:presLayoutVars>
          <dgm:animLvl val="lvl"/>
          <dgm:resizeHandles val="exact"/>
        </dgm:presLayoutVars>
      </dgm:prSet>
      <dgm:spPr/>
      <dgm:t>
        <a:bodyPr/>
        <a:lstStyle/>
        <a:p>
          <a:endParaRPr lang="en-US"/>
        </a:p>
      </dgm:t>
    </dgm:pt>
    <dgm:pt modelId="{C1A348C1-15BF-4508-92DF-4F4522D7E237}" type="pres">
      <dgm:prSet presAssocID="{B080C751-3DB1-4C5C-862A-98C137B733C0}" presName="parentText" presStyleLbl="node1" presStyleIdx="0" presStyleCnt="7">
        <dgm:presLayoutVars>
          <dgm:chMax val="0"/>
          <dgm:bulletEnabled val="1"/>
        </dgm:presLayoutVars>
      </dgm:prSet>
      <dgm:spPr/>
      <dgm:t>
        <a:bodyPr/>
        <a:lstStyle/>
        <a:p>
          <a:endParaRPr lang="en-US"/>
        </a:p>
      </dgm:t>
    </dgm:pt>
    <dgm:pt modelId="{D17EFFC6-4D0E-4C2C-BA60-F15E1D5776BB}" type="pres">
      <dgm:prSet presAssocID="{74DAD44C-C590-4DDE-B54B-9390C850E5F1}" presName="spacer" presStyleCnt="0"/>
      <dgm:spPr/>
    </dgm:pt>
    <dgm:pt modelId="{9BABC352-DDD2-4633-B397-5D814627F42D}" type="pres">
      <dgm:prSet presAssocID="{8B136346-97A7-4ABD-9AA9-B45B08EF41EA}" presName="parentText" presStyleLbl="node1" presStyleIdx="1" presStyleCnt="7">
        <dgm:presLayoutVars>
          <dgm:chMax val="0"/>
          <dgm:bulletEnabled val="1"/>
        </dgm:presLayoutVars>
      </dgm:prSet>
      <dgm:spPr/>
      <dgm:t>
        <a:bodyPr/>
        <a:lstStyle/>
        <a:p>
          <a:endParaRPr lang="en-US"/>
        </a:p>
      </dgm:t>
    </dgm:pt>
    <dgm:pt modelId="{313871E8-9C39-4FC1-8747-F9AB47796544}" type="pres">
      <dgm:prSet presAssocID="{FCCE8CA5-8155-458B-B617-9124CA42C0D2}" presName="spacer" presStyleCnt="0"/>
      <dgm:spPr/>
    </dgm:pt>
    <dgm:pt modelId="{24B798D5-2631-408E-AE09-7036BC603ADC}" type="pres">
      <dgm:prSet presAssocID="{9ABF408C-545D-4644-96DD-C08CA6F5B7BF}" presName="parentText" presStyleLbl="node1" presStyleIdx="2" presStyleCnt="7">
        <dgm:presLayoutVars>
          <dgm:chMax val="0"/>
          <dgm:bulletEnabled val="1"/>
        </dgm:presLayoutVars>
      </dgm:prSet>
      <dgm:spPr/>
      <dgm:t>
        <a:bodyPr/>
        <a:lstStyle/>
        <a:p>
          <a:endParaRPr lang="en-US"/>
        </a:p>
      </dgm:t>
    </dgm:pt>
    <dgm:pt modelId="{1D2C79EA-3860-4D80-B738-8B367C0A3CCF}" type="pres">
      <dgm:prSet presAssocID="{1BCAE43F-1D66-45AE-A603-99B995E9CEA6}" presName="spacer" presStyleCnt="0"/>
      <dgm:spPr/>
    </dgm:pt>
    <dgm:pt modelId="{8E44C284-0931-4569-A24D-FD6B885DC042}" type="pres">
      <dgm:prSet presAssocID="{65D61378-66A4-4E89-89F1-D86FB0131479}" presName="parentText" presStyleLbl="node1" presStyleIdx="3" presStyleCnt="7">
        <dgm:presLayoutVars>
          <dgm:chMax val="0"/>
          <dgm:bulletEnabled val="1"/>
        </dgm:presLayoutVars>
      </dgm:prSet>
      <dgm:spPr/>
      <dgm:t>
        <a:bodyPr/>
        <a:lstStyle/>
        <a:p>
          <a:endParaRPr lang="en-US"/>
        </a:p>
      </dgm:t>
    </dgm:pt>
    <dgm:pt modelId="{F2DD3F17-6DB4-42DF-A893-10967D0A2862}" type="pres">
      <dgm:prSet presAssocID="{D02D5710-2B74-4947-82A2-81A353EF18E7}" presName="spacer" presStyleCnt="0"/>
      <dgm:spPr/>
    </dgm:pt>
    <dgm:pt modelId="{BF48C119-4AB1-4388-BE07-EDBA23F1CC4C}" type="pres">
      <dgm:prSet presAssocID="{B0889FD1-139A-42CF-9A09-B268F536E07F}" presName="parentText" presStyleLbl="node1" presStyleIdx="4" presStyleCnt="7">
        <dgm:presLayoutVars>
          <dgm:chMax val="0"/>
          <dgm:bulletEnabled val="1"/>
        </dgm:presLayoutVars>
      </dgm:prSet>
      <dgm:spPr/>
      <dgm:t>
        <a:bodyPr/>
        <a:lstStyle/>
        <a:p>
          <a:endParaRPr lang="en-US"/>
        </a:p>
      </dgm:t>
    </dgm:pt>
    <dgm:pt modelId="{74CB4048-6741-42A6-B1F8-596964AAC498}" type="pres">
      <dgm:prSet presAssocID="{D2804B44-CB59-4655-A81F-0AB0D42112CA}" presName="spacer" presStyleCnt="0"/>
      <dgm:spPr/>
    </dgm:pt>
    <dgm:pt modelId="{36011E4A-FB63-4C41-AA39-37B6AE5F9C6E}" type="pres">
      <dgm:prSet presAssocID="{5A9BF73C-51FA-4794-A167-2877383139B3}" presName="parentText" presStyleLbl="node1" presStyleIdx="5" presStyleCnt="7">
        <dgm:presLayoutVars>
          <dgm:chMax val="0"/>
          <dgm:bulletEnabled val="1"/>
        </dgm:presLayoutVars>
      </dgm:prSet>
      <dgm:spPr/>
      <dgm:t>
        <a:bodyPr/>
        <a:lstStyle/>
        <a:p>
          <a:endParaRPr lang="en-US"/>
        </a:p>
      </dgm:t>
    </dgm:pt>
    <dgm:pt modelId="{4BCEEF82-B3E1-4632-BABF-F9252232DC40}" type="pres">
      <dgm:prSet presAssocID="{12F357FC-1B0C-4A66-A969-9B7EDB8B390D}" presName="spacer" presStyleCnt="0"/>
      <dgm:spPr/>
    </dgm:pt>
    <dgm:pt modelId="{C05B501F-0A91-4029-B5C4-A88AA1B0213D}" type="pres">
      <dgm:prSet presAssocID="{7EFE62B6-E70B-4CAE-BF19-8A4865EE5BF7}" presName="parentText" presStyleLbl="node1" presStyleIdx="6" presStyleCnt="7">
        <dgm:presLayoutVars>
          <dgm:chMax val="0"/>
          <dgm:bulletEnabled val="1"/>
        </dgm:presLayoutVars>
      </dgm:prSet>
      <dgm:spPr/>
      <dgm:t>
        <a:bodyPr/>
        <a:lstStyle/>
        <a:p>
          <a:endParaRPr lang="en-US"/>
        </a:p>
      </dgm:t>
    </dgm:pt>
  </dgm:ptLst>
  <dgm:cxnLst>
    <dgm:cxn modelId="{6CFBDF87-D2C8-4A4F-831D-D54F9A78A984}" type="presOf" srcId="{A3BE5502-A9C9-4990-A732-F907387B4EC0}" destId="{FE3C3771-CCE3-4EDB-9D58-49873C29675E}" srcOrd="0" destOrd="0" presId="urn:microsoft.com/office/officeart/2005/8/layout/vList2"/>
    <dgm:cxn modelId="{5B34E0EE-7A89-451B-9597-528437210FC0}" type="presOf" srcId="{8B136346-97A7-4ABD-9AA9-B45B08EF41EA}" destId="{9BABC352-DDD2-4633-B397-5D814627F42D}" srcOrd="0" destOrd="0" presId="urn:microsoft.com/office/officeart/2005/8/layout/vList2"/>
    <dgm:cxn modelId="{A898BED9-2214-4C33-9338-F4169CC2B620}" srcId="{A3BE5502-A9C9-4990-A732-F907387B4EC0}" destId="{5A9BF73C-51FA-4794-A167-2877383139B3}" srcOrd="5" destOrd="0" parTransId="{FF4EA972-A3E1-45C4-A58B-065661AD5DDC}" sibTransId="{12F357FC-1B0C-4A66-A969-9B7EDB8B390D}"/>
    <dgm:cxn modelId="{D878E246-5037-48FE-A244-DB6D431C9EAC}" srcId="{A3BE5502-A9C9-4990-A732-F907387B4EC0}" destId="{7EFE62B6-E70B-4CAE-BF19-8A4865EE5BF7}" srcOrd="6" destOrd="0" parTransId="{F40B7C65-F323-461D-A1CA-CEE4A19ABABA}" sibTransId="{AD4307EF-83FF-43C5-8C06-E6319CDD0C89}"/>
    <dgm:cxn modelId="{6D0A9944-76C1-4EBB-9221-81AE353C8CEE}" srcId="{A3BE5502-A9C9-4990-A732-F907387B4EC0}" destId="{B0889FD1-139A-42CF-9A09-B268F536E07F}" srcOrd="4" destOrd="0" parTransId="{10A4EBF7-3250-45AB-8264-099214FA5169}" sibTransId="{D2804B44-CB59-4655-A81F-0AB0D42112CA}"/>
    <dgm:cxn modelId="{90E4DB52-5793-4776-92B7-2C231F481008}" type="presOf" srcId="{5A9BF73C-51FA-4794-A167-2877383139B3}" destId="{36011E4A-FB63-4C41-AA39-37B6AE5F9C6E}" srcOrd="0" destOrd="0" presId="urn:microsoft.com/office/officeart/2005/8/layout/vList2"/>
    <dgm:cxn modelId="{03B11E72-9AEE-4EF2-92EE-A863001B9D02}" type="presOf" srcId="{B0889FD1-139A-42CF-9A09-B268F536E07F}" destId="{BF48C119-4AB1-4388-BE07-EDBA23F1CC4C}" srcOrd="0" destOrd="0" presId="urn:microsoft.com/office/officeart/2005/8/layout/vList2"/>
    <dgm:cxn modelId="{3F2A75C1-7401-4374-943C-F496EC1E52F9}" type="presOf" srcId="{65D61378-66A4-4E89-89F1-D86FB0131479}" destId="{8E44C284-0931-4569-A24D-FD6B885DC042}" srcOrd="0" destOrd="0" presId="urn:microsoft.com/office/officeart/2005/8/layout/vList2"/>
    <dgm:cxn modelId="{434B2A73-4E45-447C-A262-C9DE8A823072}" srcId="{A3BE5502-A9C9-4990-A732-F907387B4EC0}" destId="{9ABF408C-545D-4644-96DD-C08CA6F5B7BF}" srcOrd="2" destOrd="0" parTransId="{AF5DE6FD-0527-425D-9879-4E528FA7FD87}" sibTransId="{1BCAE43F-1D66-45AE-A603-99B995E9CEA6}"/>
    <dgm:cxn modelId="{958565B9-3A5E-4B85-B543-25FB4F2CECE5}" srcId="{A3BE5502-A9C9-4990-A732-F907387B4EC0}" destId="{65D61378-66A4-4E89-89F1-D86FB0131479}" srcOrd="3" destOrd="0" parTransId="{802896A6-8E0C-4A29-99D7-60D65CF8DD71}" sibTransId="{D02D5710-2B74-4947-82A2-81A353EF18E7}"/>
    <dgm:cxn modelId="{95831AB9-911C-42AF-80FC-25371B42341F}" type="presOf" srcId="{7EFE62B6-E70B-4CAE-BF19-8A4865EE5BF7}" destId="{C05B501F-0A91-4029-B5C4-A88AA1B0213D}" srcOrd="0" destOrd="0" presId="urn:microsoft.com/office/officeart/2005/8/layout/vList2"/>
    <dgm:cxn modelId="{2856DD0D-C65C-4711-8A9A-28275C3627CA}" type="presOf" srcId="{B080C751-3DB1-4C5C-862A-98C137B733C0}" destId="{C1A348C1-15BF-4508-92DF-4F4522D7E237}" srcOrd="0" destOrd="0" presId="urn:microsoft.com/office/officeart/2005/8/layout/vList2"/>
    <dgm:cxn modelId="{D3311206-524D-4241-8975-DA7C4F17AF0B}" type="presOf" srcId="{9ABF408C-545D-4644-96DD-C08CA6F5B7BF}" destId="{24B798D5-2631-408E-AE09-7036BC603ADC}" srcOrd="0" destOrd="0" presId="urn:microsoft.com/office/officeart/2005/8/layout/vList2"/>
    <dgm:cxn modelId="{01C77C03-6410-48D4-95AA-09D835851A45}" srcId="{A3BE5502-A9C9-4990-A732-F907387B4EC0}" destId="{B080C751-3DB1-4C5C-862A-98C137B733C0}" srcOrd="0" destOrd="0" parTransId="{56585D74-69A6-439B-8C9C-43AA13AFF062}" sibTransId="{74DAD44C-C590-4DDE-B54B-9390C850E5F1}"/>
    <dgm:cxn modelId="{66F84C07-9D1D-4672-9FB7-10D6F05E1B30}" srcId="{A3BE5502-A9C9-4990-A732-F907387B4EC0}" destId="{8B136346-97A7-4ABD-9AA9-B45B08EF41EA}" srcOrd="1" destOrd="0" parTransId="{A0936623-EDD6-4E1A-BD54-6544FC15A2AD}" sibTransId="{FCCE8CA5-8155-458B-B617-9124CA42C0D2}"/>
    <dgm:cxn modelId="{87102A14-D1F5-4CE7-BB52-608157F2700A}" type="presParOf" srcId="{FE3C3771-CCE3-4EDB-9D58-49873C29675E}" destId="{C1A348C1-15BF-4508-92DF-4F4522D7E237}" srcOrd="0" destOrd="0" presId="urn:microsoft.com/office/officeart/2005/8/layout/vList2"/>
    <dgm:cxn modelId="{8E0A699C-81C0-40BB-B210-BF71771D86C0}" type="presParOf" srcId="{FE3C3771-CCE3-4EDB-9D58-49873C29675E}" destId="{D17EFFC6-4D0E-4C2C-BA60-F15E1D5776BB}" srcOrd="1" destOrd="0" presId="urn:microsoft.com/office/officeart/2005/8/layout/vList2"/>
    <dgm:cxn modelId="{6CC0372A-7FC4-4ACD-A307-6B231FF2986B}" type="presParOf" srcId="{FE3C3771-CCE3-4EDB-9D58-49873C29675E}" destId="{9BABC352-DDD2-4633-B397-5D814627F42D}" srcOrd="2" destOrd="0" presId="urn:microsoft.com/office/officeart/2005/8/layout/vList2"/>
    <dgm:cxn modelId="{E13CDC14-0235-4D6C-8E88-1C5B9B687D7E}" type="presParOf" srcId="{FE3C3771-CCE3-4EDB-9D58-49873C29675E}" destId="{313871E8-9C39-4FC1-8747-F9AB47796544}" srcOrd="3" destOrd="0" presId="urn:microsoft.com/office/officeart/2005/8/layout/vList2"/>
    <dgm:cxn modelId="{FDD60A98-1192-4C51-8262-9D45B651AB19}" type="presParOf" srcId="{FE3C3771-CCE3-4EDB-9D58-49873C29675E}" destId="{24B798D5-2631-408E-AE09-7036BC603ADC}" srcOrd="4" destOrd="0" presId="urn:microsoft.com/office/officeart/2005/8/layout/vList2"/>
    <dgm:cxn modelId="{83EA6951-3F16-4B9D-A721-BD192CDD40A0}" type="presParOf" srcId="{FE3C3771-CCE3-4EDB-9D58-49873C29675E}" destId="{1D2C79EA-3860-4D80-B738-8B367C0A3CCF}" srcOrd="5" destOrd="0" presId="urn:microsoft.com/office/officeart/2005/8/layout/vList2"/>
    <dgm:cxn modelId="{97235F07-4B12-46F0-96ED-84AA8C106D4D}" type="presParOf" srcId="{FE3C3771-CCE3-4EDB-9D58-49873C29675E}" destId="{8E44C284-0931-4569-A24D-FD6B885DC042}" srcOrd="6" destOrd="0" presId="urn:microsoft.com/office/officeart/2005/8/layout/vList2"/>
    <dgm:cxn modelId="{09798DFE-1C43-4AAE-BF04-137CEEE8714F}" type="presParOf" srcId="{FE3C3771-CCE3-4EDB-9D58-49873C29675E}" destId="{F2DD3F17-6DB4-42DF-A893-10967D0A2862}" srcOrd="7" destOrd="0" presId="urn:microsoft.com/office/officeart/2005/8/layout/vList2"/>
    <dgm:cxn modelId="{B897D77C-E620-4E6F-8B2F-EBC6A9115DF5}" type="presParOf" srcId="{FE3C3771-CCE3-4EDB-9D58-49873C29675E}" destId="{BF48C119-4AB1-4388-BE07-EDBA23F1CC4C}" srcOrd="8" destOrd="0" presId="urn:microsoft.com/office/officeart/2005/8/layout/vList2"/>
    <dgm:cxn modelId="{B6057206-82BA-4554-9BBE-5B898BD8C326}" type="presParOf" srcId="{FE3C3771-CCE3-4EDB-9D58-49873C29675E}" destId="{74CB4048-6741-42A6-B1F8-596964AAC498}" srcOrd="9" destOrd="0" presId="urn:microsoft.com/office/officeart/2005/8/layout/vList2"/>
    <dgm:cxn modelId="{873FEB23-C560-4FEE-8A21-0A5B63D6B5AD}" type="presParOf" srcId="{FE3C3771-CCE3-4EDB-9D58-49873C29675E}" destId="{36011E4A-FB63-4C41-AA39-37B6AE5F9C6E}" srcOrd="10" destOrd="0" presId="urn:microsoft.com/office/officeart/2005/8/layout/vList2"/>
    <dgm:cxn modelId="{060BD8B9-F75B-4EEC-BBAC-4749E7AB6081}" type="presParOf" srcId="{FE3C3771-CCE3-4EDB-9D58-49873C29675E}" destId="{4BCEEF82-B3E1-4632-BABF-F9252232DC40}" srcOrd="11" destOrd="0" presId="urn:microsoft.com/office/officeart/2005/8/layout/vList2"/>
    <dgm:cxn modelId="{4A462D37-8AB1-40D2-A876-844B8F8259C4}" type="presParOf" srcId="{FE3C3771-CCE3-4EDB-9D58-49873C29675E}" destId="{C05B501F-0A91-4029-B5C4-A88AA1B0213D}"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936EF8E-F513-46F0-A3BB-5A49B742871F}" type="doc">
      <dgm:prSet loTypeId="urn:microsoft.com/office/officeart/2005/8/layout/list1" loCatId="list" qsTypeId="urn:microsoft.com/office/officeart/2005/8/quickstyle/simple3" qsCatId="simple" csTypeId="urn:microsoft.com/office/officeart/2005/8/colors/colorful1#3" csCatId="colorful" phldr="1"/>
      <dgm:spPr/>
      <dgm:t>
        <a:bodyPr/>
        <a:lstStyle/>
        <a:p>
          <a:endParaRPr lang="en-US"/>
        </a:p>
      </dgm:t>
    </dgm:pt>
    <dgm:pt modelId="{08C08D24-A412-45D7-A48F-0941BB440032}">
      <dgm:prSet phldrT="[Text]" custT="1"/>
      <dgm:spPr/>
      <dgm:t>
        <a:bodyPr/>
        <a:lstStyle/>
        <a:p>
          <a:r>
            <a:rPr lang="es-ES" sz="2000" dirty="0" smtClean="0"/>
            <a:t>10% </a:t>
          </a:r>
          <a:r>
            <a:rPr lang="es-ES" sz="2000" dirty="0" err="1" smtClean="0"/>
            <a:t>informasi</a:t>
          </a:r>
          <a:r>
            <a:rPr lang="es-ES" sz="2000" dirty="0" smtClean="0"/>
            <a:t> </a:t>
          </a:r>
          <a:r>
            <a:rPr lang="es-ES" sz="2000" dirty="0" err="1" smtClean="0"/>
            <a:t>diperoleh</a:t>
          </a:r>
          <a:r>
            <a:rPr lang="es-ES" sz="2000" dirty="0" smtClean="0"/>
            <a:t> </a:t>
          </a:r>
          <a:r>
            <a:rPr lang="es-ES" sz="2000" dirty="0" err="1" smtClean="0"/>
            <a:t>dengan</a:t>
          </a:r>
          <a:r>
            <a:rPr lang="es-ES" sz="2000" dirty="0" smtClean="0"/>
            <a:t> cara </a:t>
          </a:r>
          <a:r>
            <a:rPr lang="es-ES" sz="2000" dirty="0" err="1" smtClean="0"/>
            <a:t>membaca</a:t>
          </a:r>
          <a:r>
            <a:rPr lang="es-ES" sz="2000" dirty="0" smtClean="0"/>
            <a:t> (</a:t>
          </a:r>
          <a:r>
            <a:rPr lang="es-ES" sz="2000" dirty="0" err="1" smtClean="0"/>
            <a:t>teks</a:t>
          </a:r>
          <a:r>
            <a:rPr lang="es-ES" sz="2000" dirty="0" smtClean="0"/>
            <a:t>). </a:t>
          </a:r>
          <a:endParaRPr lang="en-US" sz="2000" dirty="0"/>
        </a:p>
      </dgm:t>
    </dgm:pt>
    <dgm:pt modelId="{3EB00D91-A7A7-4B24-80B3-0DCBBD263B29}" type="parTrans" cxnId="{3A4D3941-0504-4FAD-B8EC-50288753A100}">
      <dgm:prSet/>
      <dgm:spPr/>
      <dgm:t>
        <a:bodyPr/>
        <a:lstStyle/>
        <a:p>
          <a:endParaRPr lang="en-US" sz="4800"/>
        </a:p>
      </dgm:t>
    </dgm:pt>
    <dgm:pt modelId="{5B4C644B-5AB8-4B7A-83D1-C7E1113094B6}" type="sibTrans" cxnId="{3A4D3941-0504-4FAD-B8EC-50288753A100}">
      <dgm:prSet/>
      <dgm:spPr/>
      <dgm:t>
        <a:bodyPr/>
        <a:lstStyle/>
        <a:p>
          <a:endParaRPr lang="en-US" sz="4800"/>
        </a:p>
      </dgm:t>
    </dgm:pt>
    <dgm:pt modelId="{653D9571-3548-4ED2-87E3-D742BB75375B}">
      <dgm:prSet phldrT="[Text]" custT="1"/>
      <dgm:spPr/>
      <dgm:t>
        <a:bodyPr/>
        <a:lstStyle/>
        <a:p>
          <a:r>
            <a:rPr lang="es-ES" sz="2000" dirty="0" smtClean="0"/>
            <a:t>20% </a:t>
          </a:r>
          <a:r>
            <a:rPr lang="es-ES" sz="2000" dirty="0" err="1" smtClean="0"/>
            <a:t>informasi</a:t>
          </a:r>
          <a:r>
            <a:rPr lang="es-ES" sz="2000" dirty="0" smtClean="0"/>
            <a:t> </a:t>
          </a:r>
          <a:r>
            <a:rPr lang="es-ES" sz="2000" dirty="0" err="1" smtClean="0"/>
            <a:t>diperoleh</a:t>
          </a:r>
          <a:r>
            <a:rPr lang="es-ES" sz="2000" dirty="0" smtClean="0"/>
            <a:t> </a:t>
          </a:r>
          <a:r>
            <a:rPr lang="es-ES" sz="2000" dirty="0" err="1" smtClean="0"/>
            <a:t>dengan</a:t>
          </a:r>
          <a:r>
            <a:rPr lang="es-ES" sz="2000" dirty="0" smtClean="0"/>
            <a:t> cara </a:t>
          </a:r>
          <a:r>
            <a:rPr lang="es-ES" sz="2000" dirty="0" err="1" smtClean="0"/>
            <a:t>mendengar</a:t>
          </a:r>
          <a:r>
            <a:rPr lang="es-ES" sz="2000" dirty="0" smtClean="0"/>
            <a:t> (</a:t>
          </a:r>
          <a:r>
            <a:rPr lang="es-ES" sz="2000" dirty="0" err="1" smtClean="0"/>
            <a:t>suara</a:t>
          </a:r>
          <a:r>
            <a:rPr lang="es-ES" sz="2000" dirty="0" smtClean="0"/>
            <a:t>). </a:t>
          </a:r>
          <a:endParaRPr lang="en-US" sz="2000" dirty="0"/>
        </a:p>
      </dgm:t>
    </dgm:pt>
    <dgm:pt modelId="{2CB51810-29DE-41AE-BC96-A2D2588C2030}" type="parTrans" cxnId="{C159B75F-65A2-4E6B-9227-BA153E6A6D25}">
      <dgm:prSet/>
      <dgm:spPr/>
      <dgm:t>
        <a:bodyPr/>
        <a:lstStyle/>
        <a:p>
          <a:endParaRPr lang="en-US" sz="4800"/>
        </a:p>
      </dgm:t>
    </dgm:pt>
    <dgm:pt modelId="{881F856F-F5DF-4208-AA04-994C5E7A4410}" type="sibTrans" cxnId="{C159B75F-65A2-4E6B-9227-BA153E6A6D25}">
      <dgm:prSet/>
      <dgm:spPr/>
      <dgm:t>
        <a:bodyPr/>
        <a:lstStyle/>
        <a:p>
          <a:endParaRPr lang="en-US" sz="4800"/>
        </a:p>
      </dgm:t>
    </dgm:pt>
    <dgm:pt modelId="{2166C72A-FE24-4EB4-86D8-2A1810A42335}">
      <dgm:prSet phldrT="[Text]" custT="1"/>
      <dgm:spPr/>
      <dgm:t>
        <a:bodyPr/>
        <a:lstStyle/>
        <a:p>
          <a:r>
            <a:rPr lang="en-US" sz="2000" dirty="0" smtClean="0"/>
            <a:t>30% </a:t>
          </a:r>
          <a:r>
            <a:rPr lang="en-US" sz="2000" dirty="0" err="1" smtClean="0"/>
            <a:t>informasi</a:t>
          </a:r>
          <a:r>
            <a:rPr lang="en-US" sz="2000" dirty="0" smtClean="0"/>
            <a:t> </a:t>
          </a:r>
          <a:r>
            <a:rPr lang="en-US" sz="2000" dirty="0" err="1" smtClean="0"/>
            <a:t>diperoleh</a:t>
          </a:r>
          <a:r>
            <a:rPr lang="en-US" sz="2000" dirty="0" smtClean="0"/>
            <a:t> </a:t>
          </a:r>
          <a:r>
            <a:rPr lang="en-US" sz="2000" dirty="0" err="1" smtClean="0"/>
            <a:t>dengan</a:t>
          </a:r>
          <a:r>
            <a:rPr lang="en-US" sz="2000" dirty="0" smtClean="0"/>
            <a:t> </a:t>
          </a:r>
          <a:r>
            <a:rPr lang="en-US" sz="2000" dirty="0" err="1" smtClean="0"/>
            <a:t>cara</a:t>
          </a:r>
          <a:r>
            <a:rPr lang="en-US" sz="2000" dirty="0" smtClean="0"/>
            <a:t> </a:t>
          </a:r>
          <a:r>
            <a:rPr lang="en-US" sz="2000" dirty="0" err="1" smtClean="0"/>
            <a:t>melihat</a:t>
          </a:r>
          <a:r>
            <a:rPr lang="en-US" sz="2000" dirty="0" smtClean="0"/>
            <a:t> (</a:t>
          </a:r>
          <a:r>
            <a:rPr lang="en-US" sz="2000" dirty="0" err="1" smtClean="0"/>
            <a:t>grafis</a:t>
          </a:r>
          <a:r>
            <a:rPr lang="en-US" sz="2000" dirty="0" smtClean="0"/>
            <a:t>/</a:t>
          </a:r>
          <a:r>
            <a:rPr lang="en-US" sz="2000" dirty="0" err="1" smtClean="0"/>
            <a:t>foto</a:t>
          </a:r>
          <a:r>
            <a:rPr lang="en-US" sz="2000" dirty="0" smtClean="0"/>
            <a:t>). </a:t>
          </a:r>
          <a:endParaRPr lang="en-US" sz="2000" dirty="0"/>
        </a:p>
      </dgm:t>
    </dgm:pt>
    <dgm:pt modelId="{5E9C4883-9D40-43C5-B203-E24447CCC259}" type="parTrans" cxnId="{648A2B63-9F5F-4D05-BC3C-C23DE16E6F48}">
      <dgm:prSet/>
      <dgm:spPr/>
      <dgm:t>
        <a:bodyPr/>
        <a:lstStyle/>
        <a:p>
          <a:endParaRPr lang="en-US" sz="4800"/>
        </a:p>
      </dgm:t>
    </dgm:pt>
    <dgm:pt modelId="{FB5F381D-0490-41B4-A332-69FD94F5473E}" type="sibTrans" cxnId="{648A2B63-9F5F-4D05-BC3C-C23DE16E6F48}">
      <dgm:prSet/>
      <dgm:spPr/>
      <dgm:t>
        <a:bodyPr/>
        <a:lstStyle/>
        <a:p>
          <a:endParaRPr lang="en-US" sz="4800"/>
        </a:p>
      </dgm:t>
    </dgm:pt>
    <dgm:pt modelId="{429ACBC8-6AC0-44A7-B831-277F5C2470C8}">
      <dgm:prSet custT="1"/>
      <dgm:spPr/>
      <dgm:t>
        <a:bodyPr/>
        <a:lstStyle/>
        <a:p>
          <a:r>
            <a:rPr lang="es-ES" sz="2000" dirty="0" smtClean="0"/>
            <a:t>50% </a:t>
          </a:r>
          <a:r>
            <a:rPr lang="es-ES" sz="2000" dirty="0" err="1" smtClean="0"/>
            <a:t>informasi</a:t>
          </a:r>
          <a:r>
            <a:rPr lang="es-ES" sz="2000" dirty="0" smtClean="0"/>
            <a:t> </a:t>
          </a:r>
          <a:r>
            <a:rPr lang="es-ES" sz="2000" dirty="0" err="1" smtClean="0"/>
            <a:t>diperoleh</a:t>
          </a:r>
          <a:r>
            <a:rPr lang="es-ES" sz="2000" dirty="0" smtClean="0"/>
            <a:t> </a:t>
          </a:r>
          <a:r>
            <a:rPr lang="es-ES" sz="2000" dirty="0" err="1" smtClean="0"/>
            <a:t>dengan</a:t>
          </a:r>
          <a:r>
            <a:rPr lang="es-ES" sz="2000" dirty="0" smtClean="0"/>
            <a:t> cara </a:t>
          </a:r>
          <a:r>
            <a:rPr lang="es-ES" sz="2000" dirty="0" err="1" smtClean="0"/>
            <a:t>melihat</a:t>
          </a:r>
          <a:r>
            <a:rPr lang="es-ES" sz="2000" dirty="0" smtClean="0"/>
            <a:t> dan </a:t>
          </a:r>
          <a:r>
            <a:rPr lang="es-ES" sz="2000" dirty="0" err="1" smtClean="0"/>
            <a:t>mendengar</a:t>
          </a:r>
          <a:r>
            <a:rPr lang="es-ES" sz="2000" dirty="0" smtClean="0"/>
            <a:t> (video/</a:t>
          </a:r>
          <a:r>
            <a:rPr lang="es-ES" sz="2000" dirty="0" err="1" smtClean="0"/>
            <a:t>animasi</a:t>
          </a:r>
          <a:r>
            <a:rPr lang="es-ES" sz="2000" dirty="0" smtClean="0"/>
            <a:t>). </a:t>
          </a:r>
          <a:endParaRPr lang="en-US" sz="2000" dirty="0"/>
        </a:p>
      </dgm:t>
    </dgm:pt>
    <dgm:pt modelId="{A18BF652-B9C8-475D-9C75-601AB101BEEA}" type="parTrans" cxnId="{649D5168-AC9E-4C37-851F-0B30B7C8A7E4}">
      <dgm:prSet/>
      <dgm:spPr/>
      <dgm:t>
        <a:bodyPr/>
        <a:lstStyle/>
        <a:p>
          <a:endParaRPr lang="en-US" sz="4800"/>
        </a:p>
      </dgm:t>
    </dgm:pt>
    <dgm:pt modelId="{9B6FAFAF-88F8-4774-830E-F0841CC08B56}" type="sibTrans" cxnId="{649D5168-AC9E-4C37-851F-0B30B7C8A7E4}">
      <dgm:prSet/>
      <dgm:spPr/>
      <dgm:t>
        <a:bodyPr/>
        <a:lstStyle/>
        <a:p>
          <a:endParaRPr lang="en-US" sz="4800"/>
        </a:p>
      </dgm:t>
    </dgm:pt>
    <dgm:pt modelId="{3968FDA2-6437-482D-ADA4-E19D411A1988}">
      <dgm:prSet custT="1"/>
      <dgm:spPr/>
      <dgm:t>
        <a:bodyPr/>
        <a:lstStyle/>
        <a:p>
          <a:r>
            <a:rPr lang="en-US" sz="2000" dirty="0" smtClean="0"/>
            <a:t>80% </a:t>
          </a:r>
          <a:r>
            <a:rPr lang="en-US" sz="2000" dirty="0" err="1" smtClean="0"/>
            <a:t>informasi</a:t>
          </a:r>
          <a:r>
            <a:rPr lang="en-US" sz="2000" dirty="0" smtClean="0"/>
            <a:t> </a:t>
          </a:r>
          <a:r>
            <a:rPr lang="en-US" sz="2000" dirty="0" err="1" smtClean="0"/>
            <a:t>diperoleh</a:t>
          </a:r>
          <a:r>
            <a:rPr lang="en-US" sz="2000" dirty="0" smtClean="0"/>
            <a:t> </a:t>
          </a:r>
          <a:r>
            <a:rPr lang="en-US" sz="2000" dirty="0" err="1" smtClean="0"/>
            <a:t>dengan</a:t>
          </a:r>
          <a:r>
            <a:rPr lang="en-US" sz="2000" dirty="0" smtClean="0"/>
            <a:t> </a:t>
          </a:r>
          <a:r>
            <a:rPr lang="en-US" sz="2000" dirty="0" err="1" smtClean="0"/>
            <a:t>cara</a:t>
          </a:r>
          <a:r>
            <a:rPr lang="en-US" sz="2000" dirty="0" smtClean="0"/>
            <a:t> </a:t>
          </a:r>
          <a:r>
            <a:rPr lang="en-US" sz="2000" dirty="0" err="1" smtClean="0"/>
            <a:t>berbicara</a:t>
          </a:r>
          <a:r>
            <a:rPr lang="en-US" sz="2000" dirty="0" smtClean="0"/>
            <a:t>. </a:t>
          </a:r>
          <a:endParaRPr lang="en-US" sz="2000" dirty="0"/>
        </a:p>
      </dgm:t>
    </dgm:pt>
    <dgm:pt modelId="{B04A0728-8E5E-4D4B-AE8B-9FEC95D448A8}" type="parTrans" cxnId="{85522BAD-4DDE-4035-B20D-D9FC13724A94}">
      <dgm:prSet/>
      <dgm:spPr/>
      <dgm:t>
        <a:bodyPr/>
        <a:lstStyle/>
        <a:p>
          <a:endParaRPr lang="en-US" sz="4800"/>
        </a:p>
      </dgm:t>
    </dgm:pt>
    <dgm:pt modelId="{ECABB732-703E-4CB9-8BB0-510A1BC4F50F}" type="sibTrans" cxnId="{85522BAD-4DDE-4035-B20D-D9FC13724A94}">
      <dgm:prSet/>
      <dgm:spPr/>
      <dgm:t>
        <a:bodyPr/>
        <a:lstStyle/>
        <a:p>
          <a:endParaRPr lang="en-US" sz="4800"/>
        </a:p>
      </dgm:t>
    </dgm:pt>
    <dgm:pt modelId="{7795464F-38E3-4443-BFFE-095E8EF96DAA}">
      <dgm:prSet custT="1"/>
      <dgm:spPr/>
      <dgm:t>
        <a:bodyPr/>
        <a:lstStyle/>
        <a:p>
          <a:r>
            <a:rPr lang="en-US" sz="2000" dirty="0" smtClean="0"/>
            <a:t>80% </a:t>
          </a:r>
          <a:r>
            <a:rPr lang="en-US" sz="2000" dirty="0" err="1" smtClean="0"/>
            <a:t>informasi</a:t>
          </a:r>
          <a:r>
            <a:rPr lang="en-US" sz="2000" dirty="0" smtClean="0"/>
            <a:t> </a:t>
          </a:r>
          <a:r>
            <a:rPr lang="en-US" sz="2000" dirty="0" err="1" smtClean="0"/>
            <a:t>diperoleh</a:t>
          </a:r>
          <a:r>
            <a:rPr lang="en-US" sz="2000" dirty="0" smtClean="0"/>
            <a:t> </a:t>
          </a:r>
          <a:r>
            <a:rPr lang="en-US" sz="2000" dirty="0" err="1" smtClean="0"/>
            <a:t>dengan</a:t>
          </a:r>
          <a:r>
            <a:rPr lang="en-US" sz="2000" dirty="0" smtClean="0"/>
            <a:t> </a:t>
          </a:r>
          <a:r>
            <a:rPr lang="en-US" sz="2000" dirty="0" err="1" smtClean="0"/>
            <a:t>cara</a:t>
          </a:r>
          <a:r>
            <a:rPr lang="en-US" sz="2000" dirty="0" smtClean="0"/>
            <a:t> </a:t>
          </a:r>
          <a:r>
            <a:rPr lang="en-US" sz="2000" dirty="0" err="1" smtClean="0"/>
            <a:t>berbicara</a:t>
          </a:r>
          <a:r>
            <a:rPr lang="en-US" sz="2000" dirty="0" smtClean="0"/>
            <a:t> </a:t>
          </a:r>
          <a:r>
            <a:rPr lang="en-US" sz="2000" dirty="0" err="1" smtClean="0"/>
            <a:t>dan</a:t>
          </a:r>
          <a:r>
            <a:rPr lang="en-US" sz="2000" dirty="0" smtClean="0"/>
            <a:t> </a:t>
          </a:r>
          <a:r>
            <a:rPr lang="en-US" sz="2000" dirty="0" err="1" smtClean="0"/>
            <a:t>melakukan</a:t>
          </a:r>
          <a:r>
            <a:rPr lang="en-US" sz="2000" dirty="0" smtClean="0"/>
            <a:t> (</a:t>
          </a:r>
          <a:r>
            <a:rPr lang="en-US" sz="2000" dirty="0" err="1" smtClean="0"/>
            <a:t>interaktif</a:t>
          </a:r>
          <a:r>
            <a:rPr lang="en-US" sz="2000" dirty="0" smtClean="0"/>
            <a:t>). </a:t>
          </a:r>
          <a:endParaRPr lang="en-US" sz="2000" dirty="0"/>
        </a:p>
      </dgm:t>
    </dgm:pt>
    <dgm:pt modelId="{C75C882B-2C89-448E-B08F-7C9A7D0EA10E}" type="parTrans" cxnId="{C0B3E421-2F52-47A7-B060-74EB9BED8D12}">
      <dgm:prSet/>
      <dgm:spPr/>
      <dgm:t>
        <a:bodyPr/>
        <a:lstStyle/>
        <a:p>
          <a:endParaRPr lang="en-US" sz="4800"/>
        </a:p>
      </dgm:t>
    </dgm:pt>
    <dgm:pt modelId="{F81BF089-063B-4B88-A4D2-C43E68EDB103}" type="sibTrans" cxnId="{C0B3E421-2F52-47A7-B060-74EB9BED8D12}">
      <dgm:prSet/>
      <dgm:spPr/>
      <dgm:t>
        <a:bodyPr/>
        <a:lstStyle/>
        <a:p>
          <a:endParaRPr lang="en-US" sz="4800"/>
        </a:p>
      </dgm:t>
    </dgm:pt>
    <dgm:pt modelId="{B5FACD2E-69F6-4A18-B921-B47B77EF43BA}" type="pres">
      <dgm:prSet presAssocID="{A936EF8E-F513-46F0-A3BB-5A49B742871F}" presName="linear" presStyleCnt="0">
        <dgm:presLayoutVars>
          <dgm:dir/>
          <dgm:animLvl val="lvl"/>
          <dgm:resizeHandles val="exact"/>
        </dgm:presLayoutVars>
      </dgm:prSet>
      <dgm:spPr/>
      <dgm:t>
        <a:bodyPr/>
        <a:lstStyle/>
        <a:p>
          <a:endParaRPr lang="en-US"/>
        </a:p>
      </dgm:t>
    </dgm:pt>
    <dgm:pt modelId="{4E8CC26A-3B63-429A-B7BE-E62A13D8E000}" type="pres">
      <dgm:prSet presAssocID="{08C08D24-A412-45D7-A48F-0941BB440032}" presName="parentLin" presStyleCnt="0"/>
      <dgm:spPr/>
    </dgm:pt>
    <dgm:pt modelId="{281CDCD4-6100-4698-935F-5D0B7D4FB273}" type="pres">
      <dgm:prSet presAssocID="{08C08D24-A412-45D7-A48F-0941BB440032}" presName="parentLeftMargin" presStyleLbl="node1" presStyleIdx="0" presStyleCnt="6"/>
      <dgm:spPr/>
      <dgm:t>
        <a:bodyPr/>
        <a:lstStyle/>
        <a:p>
          <a:endParaRPr lang="en-US"/>
        </a:p>
      </dgm:t>
    </dgm:pt>
    <dgm:pt modelId="{29833046-7E60-4116-96C2-4F69A47E729F}" type="pres">
      <dgm:prSet presAssocID="{08C08D24-A412-45D7-A48F-0941BB440032}" presName="parentText" presStyleLbl="node1" presStyleIdx="0" presStyleCnt="6">
        <dgm:presLayoutVars>
          <dgm:chMax val="0"/>
          <dgm:bulletEnabled val="1"/>
        </dgm:presLayoutVars>
      </dgm:prSet>
      <dgm:spPr/>
      <dgm:t>
        <a:bodyPr/>
        <a:lstStyle/>
        <a:p>
          <a:endParaRPr lang="en-US"/>
        </a:p>
      </dgm:t>
    </dgm:pt>
    <dgm:pt modelId="{E466BF15-7A2D-44EF-95BE-356B90E02318}" type="pres">
      <dgm:prSet presAssocID="{08C08D24-A412-45D7-A48F-0941BB440032}" presName="negativeSpace" presStyleCnt="0"/>
      <dgm:spPr/>
    </dgm:pt>
    <dgm:pt modelId="{23753691-669F-4D85-A636-EFC81B73CD14}" type="pres">
      <dgm:prSet presAssocID="{08C08D24-A412-45D7-A48F-0941BB440032}" presName="childText" presStyleLbl="conFgAcc1" presStyleIdx="0" presStyleCnt="6">
        <dgm:presLayoutVars>
          <dgm:bulletEnabled val="1"/>
        </dgm:presLayoutVars>
      </dgm:prSet>
      <dgm:spPr/>
    </dgm:pt>
    <dgm:pt modelId="{8613D466-26B6-4C3C-ACF9-2D6CC5C459FF}" type="pres">
      <dgm:prSet presAssocID="{5B4C644B-5AB8-4B7A-83D1-C7E1113094B6}" presName="spaceBetweenRectangles" presStyleCnt="0"/>
      <dgm:spPr/>
    </dgm:pt>
    <dgm:pt modelId="{E8960AC2-D189-44A7-A4FD-B7E11C8D39F7}" type="pres">
      <dgm:prSet presAssocID="{653D9571-3548-4ED2-87E3-D742BB75375B}" presName="parentLin" presStyleCnt="0"/>
      <dgm:spPr/>
    </dgm:pt>
    <dgm:pt modelId="{EBDB8D7D-04AC-4E73-8282-ECDDA018E575}" type="pres">
      <dgm:prSet presAssocID="{653D9571-3548-4ED2-87E3-D742BB75375B}" presName="parentLeftMargin" presStyleLbl="node1" presStyleIdx="0" presStyleCnt="6"/>
      <dgm:spPr/>
      <dgm:t>
        <a:bodyPr/>
        <a:lstStyle/>
        <a:p>
          <a:endParaRPr lang="en-US"/>
        </a:p>
      </dgm:t>
    </dgm:pt>
    <dgm:pt modelId="{B36DDB65-71A1-45FB-BA81-D916DE938BC4}" type="pres">
      <dgm:prSet presAssocID="{653D9571-3548-4ED2-87E3-D742BB75375B}" presName="parentText" presStyleLbl="node1" presStyleIdx="1" presStyleCnt="6">
        <dgm:presLayoutVars>
          <dgm:chMax val="0"/>
          <dgm:bulletEnabled val="1"/>
        </dgm:presLayoutVars>
      </dgm:prSet>
      <dgm:spPr/>
      <dgm:t>
        <a:bodyPr/>
        <a:lstStyle/>
        <a:p>
          <a:endParaRPr lang="en-US"/>
        </a:p>
      </dgm:t>
    </dgm:pt>
    <dgm:pt modelId="{6C60E3B8-48C0-4346-87CE-FBCF8F47CF31}" type="pres">
      <dgm:prSet presAssocID="{653D9571-3548-4ED2-87E3-D742BB75375B}" presName="negativeSpace" presStyleCnt="0"/>
      <dgm:spPr/>
    </dgm:pt>
    <dgm:pt modelId="{27C72646-BFF7-480C-BC1A-B2752D9C9C9D}" type="pres">
      <dgm:prSet presAssocID="{653D9571-3548-4ED2-87E3-D742BB75375B}" presName="childText" presStyleLbl="conFgAcc1" presStyleIdx="1" presStyleCnt="6">
        <dgm:presLayoutVars>
          <dgm:bulletEnabled val="1"/>
        </dgm:presLayoutVars>
      </dgm:prSet>
      <dgm:spPr/>
    </dgm:pt>
    <dgm:pt modelId="{DE55000F-CFD9-4570-99C0-CF586ADF8971}" type="pres">
      <dgm:prSet presAssocID="{881F856F-F5DF-4208-AA04-994C5E7A4410}" presName="spaceBetweenRectangles" presStyleCnt="0"/>
      <dgm:spPr/>
    </dgm:pt>
    <dgm:pt modelId="{9D26791B-5029-477B-9C19-AB943F9034D5}" type="pres">
      <dgm:prSet presAssocID="{2166C72A-FE24-4EB4-86D8-2A1810A42335}" presName="parentLin" presStyleCnt="0"/>
      <dgm:spPr/>
    </dgm:pt>
    <dgm:pt modelId="{C5F1E285-8266-4859-9F54-C2D772458901}" type="pres">
      <dgm:prSet presAssocID="{2166C72A-FE24-4EB4-86D8-2A1810A42335}" presName="parentLeftMargin" presStyleLbl="node1" presStyleIdx="1" presStyleCnt="6"/>
      <dgm:spPr/>
      <dgm:t>
        <a:bodyPr/>
        <a:lstStyle/>
        <a:p>
          <a:endParaRPr lang="en-US"/>
        </a:p>
      </dgm:t>
    </dgm:pt>
    <dgm:pt modelId="{9FF20FBD-8BB7-4145-9E8F-D4250723C9C6}" type="pres">
      <dgm:prSet presAssocID="{2166C72A-FE24-4EB4-86D8-2A1810A42335}" presName="parentText" presStyleLbl="node1" presStyleIdx="2" presStyleCnt="6">
        <dgm:presLayoutVars>
          <dgm:chMax val="0"/>
          <dgm:bulletEnabled val="1"/>
        </dgm:presLayoutVars>
      </dgm:prSet>
      <dgm:spPr/>
      <dgm:t>
        <a:bodyPr/>
        <a:lstStyle/>
        <a:p>
          <a:endParaRPr lang="en-US"/>
        </a:p>
      </dgm:t>
    </dgm:pt>
    <dgm:pt modelId="{7CDF9721-F445-4B40-BD2D-48CF0946AC90}" type="pres">
      <dgm:prSet presAssocID="{2166C72A-FE24-4EB4-86D8-2A1810A42335}" presName="negativeSpace" presStyleCnt="0"/>
      <dgm:spPr/>
    </dgm:pt>
    <dgm:pt modelId="{D8A91732-6878-4734-82E6-15FD647C315A}" type="pres">
      <dgm:prSet presAssocID="{2166C72A-FE24-4EB4-86D8-2A1810A42335}" presName="childText" presStyleLbl="conFgAcc1" presStyleIdx="2" presStyleCnt="6">
        <dgm:presLayoutVars>
          <dgm:bulletEnabled val="1"/>
        </dgm:presLayoutVars>
      </dgm:prSet>
      <dgm:spPr/>
    </dgm:pt>
    <dgm:pt modelId="{E4B3CA01-23F5-45CF-BF61-BFD8D82B5958}" type="pres">
      <dgm:prSet presAssocID="{FB5F381D-0490-41B4-A332-69FD94F5473E}" presName="spaceBetweenRectangles" presStyleCnt="0"/>
      <dgm:spPr/>
    </dgm:pt>
    <dgm:pt modelId="{2FF28F6A-B64A-4B42-AD24-D1ACB34F6026}" type="pres">
      <dgm:prSet presAssocID="{429ACBC8-6AC0-44A7-B831-277F5C2470C8}" presName="parentLin" presStyleCnt="0"/>
      <dgm:spPr/>
    </dgm:pt>
    <dgm:pt modelId="{E7928B6E-DD9F-4687-BFA0-E85ADD4B8031}" type="pres">
      <dgm:prSet presAssocID="{429ACBC8-6AC0-44A7-B831-277F5C2470C8}" presName="parentLeftMargin" presStyleLbl="node1" presStyleIdx="2" presStyleCnt="6"/>
      <dgm:spPr/>
      <dgm:t>
        <a:bodyPr/>
        <a:lstStyle/>
        <a:p>
          <a:endParaRPr lang="en-US"/>
        </a:p>
      </dgm:t>
    </dgm:pt>
    <dgm:pt modelId="{BC5E4865-3A62-448F-B5EF-B0B36B5BF696}" type="pres">
      <dgm:prSet presAssocID="{429ACBC8-6AC0-44A7-B831-277F5C2470C8}" presName="parentText" presStyleLbl="node1" presStyleIdx="3" presStyleCnt="6">
        <dgm:presLayoutVars>
          <dgm:chMax val="0"/>
          <dgm:bulletEnabled val="1"/>
        </dgm:presLayoutVars>
      </dgm:prSet>
      <dgm:spPr/>
      <dgm:t>
        <a:bodyPr/>
        <a:lstStyle/>
        <a:p>
          <a:endParaRPr lang="en-US"/>
        </a:p>
      </dgm:t>
    </dgm:pt>
    <dgm:pt modelId="{12E6110B-99EE-413D-8877-D212B7F63065}" type="pres">
      <dgm:prSet presAssocID="{429ACBC8-6AC0-44A7-B831-277F5C2470C8}" presName="negativeSpace" presStyleCnt="0"/>
      <dgm:spPr/>
    </dgm:pt>
    <dgm:pt modelId="{6EC878CC-78A0-49BD-AD0C-DB1504BDFF48}" type="pres">
      <dgm:prSet presAssocID="{429ACBC8-6AC0-44A7-B831-277F5C2470C8}" presName="childText" presStyleLbl="conFgAcc1" presStyleIdx="3" presStyleCnt="6">
        <dgm:presLayoutVars>
          <dgm:bulletEnabled val="1"/>
        </dgm:presLayoutVars>
      </dgm:prSet>
      <dgm:spPr/>
    </dgm:pt>
    <dgm:pt modelId="{9E0EF28D-101E-4091-BC78-D15953DBE716}" type="pres">
      <dgm:prSet presAssocID="{9B6FAFAF-88F8-4774-830E-F0841CC08B56}" presName="spaceBetweenRectangles" presStyleCnt="0"/>
      <dgm:spPr/>
    </dgm:pt>
    <dgm:pt modelId="{443AB15C-7402-4758-947F-3631FAC454D6}" type="pres">
      <dgm:prSet presAssocID="{3968FDA2-6437-482D-ADA4-E19D411A1988}" presName="parentLin" presStyleCnt="0"/>
      <dgm:spPr/>
    </dgm:pt>
    <dgm:pt modelId="{AE92B924-AEC4-4282-8E4C-F46D841547D0}" type="pres">
      <dgm:prSet presAssocID="{3968FDA2-6437-482D-ADA4-E19D411A1988}" presName="parentLeftMargin" presStyleLbl="node1" presStyleIdx="3" presStyleCnt="6"/>
      <dgm:spPr/>
      <dgm:t>
        <a:bodyPr/>
        <a:lstStyle/>
        <a:p>
          <a:endParaRPr lang="en-US"/>
        </a:p>
      </dgm:t>
    </dgm:pt>
    <dgm:pt modelId="{4E3DAF71-5F96-4B6B-8624-3C48907BCF96}" type="pres">
      <dgm:prSet presAssocID="{3968FDA2-6437-482D-ADA4-E19D411A1988}" presName="parentText" presStyleLbl="node1" presStyleIdx="4" presStyleCnt="6">
        <dgm:presLayoutVars>
          <dgm:chMax val="0"/>
          <dgm:bulletEnabled val="1"/>
        </dgm:presLayoutVars>
      </dgm:prSet>
      <dgm:spPr/>
      <dgm:t>
        <a:bodyPr/>
        <a:lstStyle/>
        <a:p>
          <a:endParaRPr lang="en-US"/>
        </a:p>
      </dgm:t>
    </dgm:pt>
    <dgm:pt modelId="{AAE19C8E-A3A3-4B38-982A-8B355B0535A0}" type="pres">
      <dgm:prSet presAssocID="{3968FDA2-6437-482D-ADA4-E19D411A1988}" presName="negativeSpace" presStyleCnt="0"/>
      <dgm:spPr/>
    </dgm:pt>
    <dgm:pt modelId="{462B1DE4-9733-4A59-814D-CF2133C53D56}" type="pres">
      <dgm:prSet presAssocID="{3968FDA2-6437-482D-ADA4-E19D411A1988}" presName="childText" presStyleLbl="conFgAcc1" presStyleIdx="4" presStyleCnt="6">
        <dgm:presLayoutVars>
          <dgm:bulletEnabled val="1"/>
        </dgm:presLayoutVars>
      </dgm:prSet>
      <dgm:spPr/>
    </dgm:pt>
    <dgm:pt modelId="{F6970669-8ACD-42CA-8BC9-EED41550C7D9}" type="pres">
      <dgm:prSet presAssocID="{ECABB732-703E-4CB9-8BB0-510A1BC4F50F}" presName="spaceBetweenRectangles" presStyleCnt="0"/>
      <dgm:spPr/>
    </dgm:pt>
    <dgm:pt modelId="{490000C3-9A0A-4A9F-BEDA-9A0793BC67B8}" type="pres">
      <dgm:prSet presAssocID="{7795464F-38E3-4443-BFFE-095E8EF96DAA}" presName="parentLin" presStyleCnt="0"/>
      <dgm:spPr/>
    </dgm:pt>
    <dgm:pt modelId="{E58A0238-2A6D-4008-9363-406E54C196E4}" type="pres">
      <dgm:prSet presAssocID="{7795464F-38E3-4443-BFFE-095E8EF96DAA}" presName="parentLeftMargin" presStyleLbl="node1" presStyleIdx="4" presStyleCnt="6"/>
      <dgm:spPr/>
      <dgm:t>
        <a:bodyPr/>
        <a:lstStyle/>
        <a:p>
          <a:endParaRPr lang="en-US"/>
        </a:p>
      </dgm:t>
    </dgm:pt>
    <dgm:pt modelId="{0EB8A182-356F-4BC7-A9C1-2C70698B08BC}" type="pres">
      <dgm:prSet presAssocID="{7795464F-38E3-4443-BFFE-095E8EF96DAA}" presName="parentText" presStyleLbl="node1" presStyleIdx="5" presStyleCnt="6">
        <dgm:presLayoutVars>
          <dgm:chMax val="0"/>
          <dgm:bulletEnabled val="1"/>
        </dgm:presLayoutVars>
      </dgm:prSet>
      <dgm:spPr/>
      <dgm:t>
        <a:bodyPr/>
        <a:lstStyle/>
        <a:p>
          <a:endParaRPr lang="en-US"/>
        </a:p>
      </dgm:t>
    </dgm:pt>
    <dgm:pt modelId="{0C1592CD-9517-48B1-88FC-7FF7DFD42A76}" type="pres">
      <dgm:prSet presAssocID="{7795464F-38E3-4443-BFFE-095E8EF96DAA}" presName="negativeSpace" presStyleCnt="0"/>
      <dgm:spPr/>
    </dgm:pt>
    <dgm:pt modelId="{2AD39802-250B-44B3-AF88-EC9327D22088}" type="pres">
      <dgm:prSet presAssocID="{7795464F-38E3-4443-BFFE-095E8EF96DAA}" presName="childText" presStyleLbl="conFgAcc1" presStyleIdx="5" presStyleCnt="6">
        <dgm:presLayoutVars>
          <dgm:bulletEnabled val="1"/>
        </dgm:presLayoutVars>
      </dgm:prSet>
      <dgm:spPr/>
    </dgm:pt>
  </dgm:ptLst>
  <dgm:cxnLst>
    <dgm:cxn modelId="{3A4D3941-0504-4FAD-B8EC-50288753A100}" srcId="{A936EF8E-F513-46F0-A3BB-5A49B742871F}" destId="{08C08D24-A412-45D7-A48F-0941BB440032}" srcOrd="0" destOrd="0" parTransId="{3EB00D91-A7A7-4B24-80B3-0DCBBD263B29}" sibTransId="{5B4C644B-5AB8-4B7A-83D1-C7E1113094B6}"/>
    <dgm:cxn modelId="{BCC9F6D7-0A6C-4A16-BCE0-F5916E0521BF}" type="presOf" srcId="{A936EF8E-F513-46F0-A3BB-5A49B742871F}" destId="{B5FACD2E-69F6-4A18-B921-B47B77EF43BA}" srcOrd="0" destOrd="0" presId="urn:microsoft.com/office/officeart/2005/8/layout/list1"/>
    <dgm:cxn modelId="{742D5734-4D3B-4A77-A2B8-E5BE4E8DCE68}" type="presOf" srcId="{653D9571-3548-4ED2-87E3-D742BB75375B}" destId="{EBDB8D7D-04AC-4E73-8282-ECDDA018E575}" srcOrd="0" destOrd="0" presId="urn:microsoft.com/office/officeart/2005/8/layout/list1"/>
    <dgm:cxn modelId="{11C2A3EA-4AAF-4B15-A091-4C34E95B5361}" type="presOf" srcId="{7795464F-38E3-4443-BFFE-095E8EF96DAA}" destId="{E58A0238-2A6D-4008-9363-406E54C196E4}" srcOrd="0" destOrd="0" presId="urn:microsoft.com/office/officeart/2005/8/layout/list1"/>
    <dgm:cxn modelId="{84901833-A714-4572-BE95-3451862525CA}" type="presOf" srcId="{3968FDA2-6437-482D-ADA4-E19D411A1988}" destId="{4E3DAF71-5F96-4B6B-8624-3C48907BCF96}" srcOrd="1" destOrd="0" presId="urn:microsoft.com/office/officeart/2005/8/layout/list1"/>
    <dgm:cxn modelId="{A497C94F-559F-4F04-9C9D-1B4D7B519637}" type="presOf" srcId="{7795464F-38E3-4443-BFFE-095E8EF96DAA}" destId="{0EB8A182-356F-4BC7-A9C1-2C70698B08BC}" srcOrd="1" destOrd="0" presId="urn:microsoft.com/office/officeart/2005/8/layout/list1"/>
    <dgm:cxn modelId="{9D3895EE-CD43-4CC4-8CD7-9A24EE00CD58}" type="presOf" srcId="{429ACBC8-6AC0-44A7-B831-277F5C2470C8}" destId="{E7928B6E-DD9F-4687-BFA0-E85ADD4B8031}" srcOrd="0" destOrd="0" presId="urn:microsoft.com/office/officeart/2005/8/layout/list1"/>
    <dgm:cxn modelId="{0260EF4E-3E48-4BCD-B9F9-5B143C76DCF4}" type="presOf" srcId="{08C08D24-A412-45D7-A48F-0941BB440032}" destId="{281CDCD4-6100-4698-935F-5D0B7D4FB273}" srcOrd="0" destOrd="0" presId="urn:microsoft.com/office/officeart/2005/8/layout/list1"/>
    <dgm:cxn modelId="{C159B75F-65A2-4E6B-9227-BA153E6A6D25}" srcId="{A936EF8E-F513-46F0-A3BB-5A49B742871F}" destId="{653D9571-3548-4ED2-87E3-D742BB75375B}" srcOrd="1" destOrd="0" parTransId="{2CB51810-29DE-41AE-BC96-A2D2588C2030}" sibTransId="{881F856F-F5DF-4208-AA04-994C5E7A4410}"/>
    <dgm:cxn modelId="{85522BAD-4DDE-4035-B20D-D9FC13724A94}" srcId="{A936EF8E-F513-46F0-A3BB-5A49B742871F}" destId="{3968FDA2-6437-482D-ADA4-E19D411A1988}" srcOrd="4" destOrd="0" parTransId="{B04A0728-8E5E-4D4B-AE8B-9FEC95D448A8}" sibTransId="{ECABB732-703E-4CB9-8BB0-510A1BC4F50F}"/>
    <dgm:cxn modelId="{4C5DC1C2-E412-4A51-8A57-A30D2F869B97}" type="presOf" srcId="{08C08D24-A412-45D7-A48F-0941BB440032}" destId="{29833046-7E60-4116-96C2-4F69A47E729F}" srcOrd="1" destOrd="0" presId="urn:microsoft.com/office/officeart/2005/8/layout/list1"/>
    <dgm:cxn modelId="{127BED59-4864-4F6E-B640-10CF01367C7C}" type="presOf" srcId="{2166C72A-FE24-4EB4-86D8-2A1810A42335}" destId="{9FF20FBD-8BB7-4145-9E8F-D4250723C9C6}" srcOrd="1" destOrd="0" presId="urn:microsoft.com/office/officeart/2005/8/layout/list1"/>
    <dgm:cxn modelId="{649D5168-AC9E-4C37-851F-0B30B7C8A7E4}" srcId="{A936EF8E-F513-46F0-A3BB-5A49B742871F}" destId="{429ACBC8-6AC0-44A7-B831-277F5C2470C8}" srcOrd="3" destOrd="0" parTransId="{A18BF652-B9C8-475D-9C75-601AB101BEEA}" sibTransId="{9B6FAFAF-88F8-4774-830E-F0841CC08B56}"/>
    <dgm:cxn modelId="{33F4D1EA-3BA5-4E51-83BD-B31C5F6BCCDF}" type="presOf" srcId="{2166C72A-FE24-4EB4-86D8-2A1810A42335}" destId="{C5F1E285-8266-4859-9F54-C2D772458901}" srcOrd="0" destOrd="0" presId="urn:microsoft.com/office/officeart/2005/8/layout/list1"/>
    <dgm:cxn modelId="{435A4B3F-67B7-4669-8D56-F857C9C4A862}" type="presOf" srcId="{3968FDA2-6437-482D-ADA4-E19D411A1988}" destId="{AE92B924-AEC4-4282-8E4C-F46D841547D0}" srcOrd="0" destOrd="0" presId="urn:microsoft.com/office/officeart/2005/8/layout/list1"/>
    <dgm:cxn modelId="{88645A4F-01D8-497C-A7FC-B505C852A2FC}" type="presOf" srcId="{653D9571-3548-4ED2-87E3-D742BB75375B}" destId="{B36DDB65-71A1-45FB-BA81-D916DE938BC4}" srcOrd="1" destOrd="0" presId="urn:microsoft.com/office/officeart/2005/8/layout/list1"/>
    <dgm:cxn modelId="{C0B3E421-2F52-47A7-B060-74EB9BED8D12}" srcId="{A936EF8E-F513-46F0-A3BB-5A49B742871F}" destId="{7795464F-38E3-4443-BFFE-095E8EF96DAA}" srcOrd="5" destOrd="0" parTransId="{C75C882B-2C89-448E-B08F-7C9A7D0EA10E}" sibTransId="{F81BF089-063B-4B88-A4D2-C43E68EDB103}"/>
    <dgm:cxn modelId="{648A2B63-9F5F-4D05-BC3C-C23DE16E6F48}" srcId="{A936EF8E-F513-46F0-A3BB-5A49B742871F}" destId="{2166C72A-FE24-4EB4-86D8-2A1810A42335}" srcOrd="2" destOrd="0" parTransId="{5E9C4883-9D40-43C5-B203-E24447CCC259}" sibTransId="{FB5F381D-0490-41B4-A332-69FD94F5473E}"/>
    <dgm:cxn modelId="{5B82295E-757F-4E20-BCBD-15FBC721FE41}" type="presOf" srcId="{429ACBC8-6AC0-44A7-B831-277F5C2470C8}" destId="{BC5E4865-3A62-448F-B5EF-B0B36B5BF696}" srcOrd="1" destOrd="0" presId="urn:microsoft.com/office/officeart/2005/8/layout/list1"/>
    <dgm:cxn modelId="{BB6F2F64-8722-46BE-BC3B-BD4C2CE16EDE}" type="presParOf" srcId="{B5FACD2E-69F6-4A18-B921-B47B77EF43BA}" destId="{4E8CC26A-3B63-429A-B7BE-E62A13D8E000}" srcOrd="0" destOrd="0" presId="urn:microsoft.com/office/officeart/2005/8/layout/list1"/>
    <dgm:cxn modelId="{178CC7E2-3C38-4B57-9EE1-035736D002B0}" type="presParOf" srcId="{4E8CC26A-3B63-429A-B7BE-E62A13D8E000}" destId="{281CDCD4-6100-4698-935F-5D0B7D4FB273}" srcOrd="0" destOrd="0" presId="urn:microsoft.com/office/officeart/2005/8/layout/list1"/>
    <dgm:cxn modelId="{185BA467-90C1-40BD-BDEF-A7B327D1642A}" type="presParOf" srcId="{4E8CC26A-3B63-429A-B7BE-E62A13D8E000}" destId="{29833046-7E60-4116-96C2-4F69A47E729F}" srcOrd="1" destOrd="0" presId="urn:microsoft.com/office/officeart/2005/8/layout/list1"/>
    <dgm:cxn modelId="{FA5CBDBD-3D04-44B5-A25F-018D203E1BE2}" type="presParOf" srcId="{B5FACD2E-69F6-4A18-B921-B47B77EF43BA}" destId="{E466BF15-7A2D-44EF-95BE-356B90E02318}" srcOrd="1" destOrd="0" presId="urn:microsoft.com/office/officeart/2005/8/layout/list1"/>
    <dgm:cxn modelId="{67C93CFA-0D34-441D-B35E-5A369BC2BE3A}" type="presParOf" srcId="{B5FACD2E-69F6-4A18-B921-B47B77EF43BA}" destId="{23753691-669F-4D85-A636-EFC81B73CD14}" srcOrd="2" destOrd="0" presId="urn:microsoft.com/office/officeart/2005/8/layout/list1"/>
    <dgm:cxn modelId="{AF362F8D-387B-46B3-9A2B-81C94300A926}" type="presParOf" srcId="{B5FACD2E-69F6-4A18-B921-B47B77EF43BA}" destId="{8613D466-26B6-4C3C-ACF9-2D6CC5C459FF}" srcOrd="3" destOrd="0" presId="urn:microsoft.com/office/officeart/2005/8/layout/list1"/>
    <dgm:cxn modelId="{285C90AF-C2D9-43EC-9E8D-C4C9B089846C}" type="presParOf" srcId="{B5FACD2E-69F6-4A18-B921-B47B77EF43BA}" destId="{E8960AC2-D189-44A7-A4FD-B7E11C8D39F7}" srcOrd="4" destOrd="0" presId="urn:microsoft.com/office/officeart/2005/8/layout/list1"/>
    <dgm:cxn modelId="{4CA33B10-43CF-4180-AF40-55D390EDAB76}" type="presParOf" srcId="{E8960AC2-D189-44A7-A4FD-B7E11C8D39F7}" destId="{EBDB8D7D-04AC-4E73-8282-ECDDA018E575}" srcOrd="0" destOrd="0" presId="urn:microsoft.com/office/officeart/2005/8/layout/list1"/>
    <dgm:cxn modelId="{5BF02CC0-1DD5-4391-80BA-37CEDA04EEC2}" type="presParOf" srcId="{E8960AC2-D189-44A7-A4FD-B7E11C8D39F7}" destId="{B36DDB65-71A1-45FB-BA81-D916DE938BC4}" srcOrd="1" destOrd="0" presId="urn:microsoft.com/office/officeart/2005/8/layout/list1"/>
    <dgm:cxn modelId="{7B69E699-95B1-41F5-BB3D-FF24E98DF030}" type="presParOf" srcId="{B5FACD2E-69F6-4A18-B921-B47B77EF43BA}" destId="{6C60E3B8-48C0-4346-87CE-FBCF8F47CF31}" srcOrd="5" destOrd="0" presId="urn:microsoft.com/office/officeart/2005/8/layout/list1"/>
    <dgm:cxn modelId="{A4EB73CC-B1B1-403A-9C92-8365936375CB}" type="presParOf" srcId="{B5FACD2E-69F6-4A18-B921-B47B77EF43BA}" destId="{27C72646-BFF7-480C-BC1A-B2752D9C9C9D}" srcOrd="6" destOrd="0" presId="urn:microsoft.com/office/officeart/2005/8/layout/list1"/>
    <dgm:cxn modelId="{8632E8C9-07E7-4127-8D25-FF79EE150909}" type="presParOf" srcId="{B5FACD2E-69F6-4A18-B921-B47B77EF43BA}" destId="{DE55000F-CFD9-4570-99C0-CF586ADF8971}" srcOrd="7" destOrd="0" presId="urn:microsoft.com/office/officeart/2005/8/layout/list1"/>
    <dgm:cxn modelId="{7E3679F7-4F04-498B-A30D-7BF6A692DA2D}" type="presParOf" srcId="{B5FACD2E-69F6-4A18-B921-B47B77EF43BA}" destId="{9D26791B-5029-477B-9C19-AB943F9034D5}" srcOrd="8" destOrd="0" presId="urn:microsoft.com/office/officeart/2005/8/layout/list1"/>
    <dgm:cxn modelId="{6174A1A3-505B-46E6-BE05-D52E3D7E93CC}" type="presParOf" srcId="{9D26791B-5029-477B-9C19-AB943F9034D5}" destId="{C5F1E285-8266-4859-9F54-C2D772458901}" srcOrd="0" destOrd="0" presId="urn:microsoft.com/office/officeart/2005/8/layout/list1"/>
    <dgm:cxn modelId="{83B66F7C-DAD5-4C13-8729-C930E2D41FDC}" type="presParOf" srcId="{9D26791B-5029-477B-9C19-AB943F9034D5}" destId="{9FF20FBD-8BB7-4145-9E8F-D4250723C9C6}" srcOrd="1" destOrd="0" presId="urn:microsoft.com/office/officeart/2005/8/layout/list1"/>
    <dgm:cxn modelId="{38FD7721-4875-4B35-A470-213C3583CC6A}" type="presParOf" srcId="{B5FACD2E-69F6-4A18-B921-B47B77EF43BA}" destId="{7CDF9721-F445-4B40-BD2D-48CF0946AC90}" srcOrd="9" destOrd="0" presId="urn:microsoft.com/office/officeart/2005/8/layout/list1"/>
    <dgm:cxn modelId="{D97F633D-4688-4A01-AB38-AE562F11FC14}" type="presParOf" srcId="{B5FACD2E-69F6-4A18-B921-B47B77EF43BA}" destId="{D8A91732-6878-4734-82E6-15FD647C315A}" srcOrd="10" destOrd="0" presId="urn:microsoft.com/office/officeart/2005/8/layout/list1"/>
    <dgm:cxn modelId="{4EDE1D31-2A8B-43A2-842A-066786F324BB}" type="presParOf" srcId="{B5FACD2E-69F6-4A18-B921-B47B77EF43BA}" destId="{E4B3CA01-23F5-45CF-BF61-BFD8D82B5958}" srcOrd="11" destOrd="0" presId="urn:microsoft.com/office/officeart/2005/8/layout/list1"/>
    <dgm:cxn modelId="{03A71A22-6BC7-4375-859C-990427C84AD1}" type="presParOf" srcId="{B5FACD2E-69F6-4A18-B921-B47B77EF43BA}" destId="{2FF28F6A-B64A-4B42-AD24-D1ACB34F6026}" srcOrd="12" destOrd="0" presId="urn:microsoft.com/office/officeart/2005/8/layout/list1"/>
    <dgm:cxn modelId="{80864039-F003-470C-A24E-3DFE01813F23}" type="presParOf" srcId="{2FF28F6A-B64A-4B42-AD24-D1ACB34F6026}" destId="{E7928B6E-DD9F-4687-BFA0-E85ADD4B8031}" srcOrd="0" destOrd="0" presId="urn:microsoft.com/office/officeart/2005/8/layout/list1"/>
    <dgm:cxn modelId="{A40EE355-F881-4424-963F-AA93A0A0FF51}" type="presParOf" srcId="{2FF28F6A-B64A-4B42-AD24-D1ACB34F6026}" destId="{BC5E4865-3A62-448F-B5EF-B0B36B5BF696}" srcOrd="1" destOrd="0" presId="urn:microsoft.com/office/officeart/2005/8/layout/list1"/>
    <dgm:cxn modelId="{03C300AB-5208-4746-80FB-7BCCD80CB93D}" type="presParOf" srcId="{B5FACD2E-69F6-4A18-B921-B47B77EF43BA}" destId="{12E6110B-99EE-413D-8877-D212B7F63065}" srcOrd="13" destOrd="0" presId="urn:microsoft.com/office/officeart/2005/8/layout/list1"/>
    <dgm:cxn modelId="{3189D906-84CA-441E-B25F-99F76159FDBA}" type="presParOf" srcId="{B5FACD2E-69F6-4A18-B921-B47B77EF43BA}" destId="{6EC878CC-78A0-49BD-AD0C-DB1504BDFF48}" srcOrd="14" destOrd="0" presId="urn:microsoft.com/office/officeart/2005/8/layout/list1"/>
    <dgm:cxn modelId="{FA75FFDA-4DC0-4470-9D6D-3D90BDF8171C}" type="presParOf" srcId="{B5FACD2E-69F6-4A18-B921-B47B77EF43BA}" destId="{9E0EF28D-101E-4091-BC78-D15953DBE716}" srcOrd="15" destOrd="0" presId="urn:microsoft.com/office/officeart/2005/8/layout/list1"/>
    <dgm:cxn modelId="{4FD62727-B4F3-47F4-88D4-312ED4BA525D}" type="presParOf" srcId="{B5FACD2E-69F6-4A18-B921-B47B77EF43BA}" destId="{443AB15C-7402-4758-947F-3631FAC454D6}" srcOrd="16" destOrd="0" presId="urn:microsoft.com/office/officeart/2005/8/layout/list1"/>
    <dgm:cxn modelId="{85E9029C-E869-4879-B27A-AF3B8645DA27}" type="presParOf" srcId="{443AB15C-7402-4758-947F-3631FAC454D6}" destId="{AE92B924-AEC4-4282-8E4C-F46D841547D0}" srcOrd="0" destOrd="0" presId="urn:microsoft.com/office/officeart/2005/8/layout/list1"/>
    <dgm:cxn modelId="{A7413870-E0F9-434F-9A13-2848D5634375}" type="presParOf" srcId="{443AB15C-7402-4758-947F-3631FAC454D6}" destId="{4E3DAF71-5F96-4B6B-8624-3C48907BCF96}" srcOrd="1" destOrd="0" presId="urn:microsoft.com/office/officeart/2005/8/layout/list1"/>
    <dgm:cxn modelId="{FF9C2846-76CD-45C0-B5E9-A31E6690A0BF}" type="presParOf" srcId="{B5FACD2E-69F6-4A18-B921-B47B77EF43BA}" destId="{AAE19C8E-A3A3-4B38-982A-8B355B0535A0}" srcOrd="17" destOrd="0" presId="urn:microsoft.com/office/officeart/2005/8/layout/list1"/>
    <dgm:cxn modelId="{49CD4106-4136-43CE-99E5-FB31F5A25A55}" type="presParOf" srcId="{B5FACD2E-69F6-4A18-B921-B47B77EF43BA}" destId="{462B1DE4-9733-4A59-814D-CF2133C53D56}" srcOrd="18" destOrd="0" presId="urn:microsoft.com/office/officeart/2005/8/layout/list1"/>
    <dgm:cxn modelId="{6F0D72F1-BE68-4A60-8776-88E3B9FCD138}" type="presParOf" srcId="{B5FACD2E-69F6-4A18-B921-B47B77EF43BA}" destId="{F6970669-8ACD-42CA-8BC9-EED41550C7D9}" srcOrd="19" destOrd="0" presId="urn:microsoft.com/office/officeart/2005/8/layout/list1"/>
    <dgm:cxn modelId="{815CE54A-0E4B-4693-B8C2-B2C419DCBD22}" type="presParOf" srcId="{B5FACD2E-69F6-4A18-B921-B47B77EF43BA}" destId="{490000C3-9A0A-4A9F-BEDA-9A0793BC67B8}" srcOrd="20" destOrd="0" presId="urn:microsoft.com/office/officeart/2005/8/layout/list1"/>
    <dgm:cxn modelId="{0BDEA6EB-6338-403C-921C-A678EC7E0F6F}" type="presParOf" srcId="{490000C3-9A0A-4A9F-BEDA-9A0793BC67B8}" destId="{E58A0238-2A6D-4008-9363-406E54C196E4}" srcOrd="0" destOrd="0" presId="urn:microsoft.com/office/officeart/2005/8/layout/list1"/>
    <dgm:cxn modelId="{414633D1-1AD8-47AB-BD55-F587EE414FE4}" type="presParOf" srcId="{490000C3-9A0A-4A9F-BEDA-9A0793BC67B8}" destId="{0EB8A182-356F-4BC7-A9C1-2C70698B08BC}" srcOrd="1" destOrd="0" presId="urn:microsoft.com/office/officeart/2005/8/layout/list1"/>
    <dgm:cxn modelId="{C15D0C9A-6180-4528-A5EE-727BA2C45E3D}" type="presParOf" srcId="{B5FACD2E-69F6-4A18-B921-B47B77EF43BA}" destId="{0C1592CD-9517-48B1-88FC-7FF7DFD42A76}" srcOrd="21" destOrd="0" presId="urn:microsoft.com/office/officeart/2005/8/layout/list1"/>
    <dgm:cxn modelId="{68A70D45-7210-4B7C-BBFA-36DF29C4A352}" type="presParOf" srcId="{B5FACD2E-69F6-4A18-B921-B47B77EF43BA}" destId="{2AD39802-250B-44B3-AF88-EC9327D22088}"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501751-1410-4806-B1F7-B05434B57432}"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id-ID"/>
        </a:p>
      </dgm:t>
    </dgm:pt>
    <dgm:pt modelId="{FED711DF-7A05-4400-835F-2BE99566AF1D}">
      <dgm:prSet phldrT="[Text]" custT="1"/>
      <dgm:spPr/>
      <dgm:t>
        <a:bodyPr/>
        <a:lstStyle/>
        <a:p>
          <a:r>
            <a:rPr lang="id-ID" sz="2400" dirty="0" smtClean="0">
              <a:solidFill>
                <a:schemeClr val="tx1"/>
              </a:solidFill>
            </a:rPr>
            <a:t>1900-10 Film</a:t>
          </a:r>
          <a:endParaRPr lang="id-ID" sz="2400" dirty="0">
            <a:solidFill>
              <a:schemeClr val="tx1"/>
            </a:solidFill>
          </a:endParaRPr>
        </a:p>
      </dgm:t>
    </dgm:pt>
    <dgm:pt modelId="{50B88E37-DD64-4D98-B4AD-86CD7DD7A44D}" type="parTrans" cxnId="{8E57672D-4E07-40C3-9987-E6C3EAD1B387}">
      <dgm:prSet/>
      <dgm:spPr/>
      <dgm:t>
        <a:bodyPr/>
        <a:lstStyle/>
        <a:p>
          <a:endParaRPr lang="id-ID" sz="4800">
            <a:solidFill>
              <a:schemeClr val="tx1"/>
            </a:solidFill>
          </a:endParaRPr>
        </a:p>
      </dgm:t>
    </dgm:pt>
    <dgm:pt modelId="{2DBDDCFB-DB2E-498D-AEBD-FE591779D2E3}" type="sibTrans" cxnId="{8E57672D-4E07-40C3-9987-E6C3EAD1B387}">
      <dgm:prSet/>
      <dgm:spPr/>
      <dgm:t>
        <a:bodyPr/>
        <a:lstStyle/>
        <a:p>
          <a:endParaRPr lang="id-ID" sz="4800">
            <a:solidFill>
              <a:schemeClr val="tx1"/>
            </a:solidFill>
          </a:endParaRPr>
        </a:p>
      </dgm:t>
    </dgm:pt>
    <dgm:pt modelId="{7EEC1463-6AB5-47CE-9BD9-6DC0B9A71490}">
      <dgm:prSet phldrT="[Text]" custT="1"/>
      <dgm:spPr/>
      <dgm:t>
        <a:bodyPr/>
        <a:lstStyle/>
        <a:p>
          <a:r>
            <a:rPr lang="id-ID" sz="2400" dirty="0" smtClean="0">
              <a:solidFill>
                <a:schemeClr val="tx1"/>
              </a:solidFill>
            </a:rPr>
            <a:t>1920s Radio</a:t>
          </a:r>
          <a:endParaRPr lang="id-ID" sz="2400" dirty="0">
            <a:solidFill>
              <a:schemeClr val="tx1"/>
            </a:solidFill>
          </a:endParaRPr>
        </a:p>
      </dgm:t>
    </dgm:pt>
    <dgm:pt modelId="{B75799D9-DAC2-4682-9341-C95C402D96C8}" type="parTrans" cxnId="{6E03C6C8-77EB-47E0-8A63-097E4775F056}">
      <dgm:prSet/>
      <dgm:spPr/>
      <dgm:t>
        <a:bodyPr/>
        <a:lstStyle/>
        <a:p>
          <a:endParaRPr lang="id-ID" sz="4800">
            <a:solidFill>
              <a:schemeClr val="tx1"/>
            </a:solidFill>
          </a:endParaRPr>
        </a:p>
      </dgm:t>
    </dgm:pt>
    <dgm:pt modelId="{103EFB9A-DA33-4219-B39B-2D0D81D75C73}" type="sibTrans" cxnId="{6E03C6C8-77EB-47E0-8A63-097E4775F056}">
      <dgm:prSet/>
      <dgm:spPr/>
      <dgm:t>
        <a:bodyPr/>
        <a:lstStyle/>
        <a:p>
          <a:endParaRPr lang="id-ID" sz="4800">
            <a:solidFill>
              <a:schemeClr val="tx1"/>
            </a:solidFill>
          </a:endParaRPr>
        </a:p>
      </dgm:t>
    </dgm:pt>
    <dgm:pt modelId="{486AA516-86E3-4110-A386-49EAB630C524}">
      <dgm:prSet phldrT="[Text]" custT="1"/>
      <dgm:spPr/>
      <dgm:t>
        <a:bodyPr/>
        <a:lstStyle/>
        <a:p>
          <a:r>
            <a:rPr lang="id-ID" sz="2400" dirty="0" smtClean="0">
              <a:solidFill>
                <a:schemeClr val="tx1"/>
              </a:solidFill>
            </a:rPr>
            <a:t>1940s Overhead Projector</a:t>
          </a:r>
          <a:endParaRPr lang="id-ID" sz="2400" dirty="0">
            <a:solidFill>
              <a:schemeClr val="tx1"/>
            </a:solidFill>
          </a:endParaRPr>
        </a:p>
      </dgm:t>
    </dgm:pt>
    <dgm:pt modelId="{9673968B-7181-46C3-8DEB-551AB70A00F5}" type="parTrans" cxnId="{A695EC61-B4FF-4C35-93E8-9FC2B1DC5A1D}">
      <dgm:prSet/>
      <dgm:spPr/>
      <dgm:t>
        <a:bodyPr/>
        <a:lstStyle/>
        <a:p>
          <a:endParaRPr lang="id-ID" sz="4800">
            <a:solidFill>
              <a:schemeClr val="tx1"/>
            </a:solidFill>
          </a:endParaRPr>
        </a:p>
      </dgm:t>
    </dgm:pt>
    <dgm:pt modelId="{1EDFA086-8948-4E71-978D-90C4443BCD0C}" type="sibTrans" cxnId="{A695EC61-B4FF-4C35-93E8-9FC2B1DC5A1D}">
      <dgm:prSet/>
      <dgm:spPr/>
      <dgm:t>
        <a:bodyPr/>
        <a:lstStyle/>
        <a:p>
          <a:endParaRPr lang="id-ID" sz="4800">
            <a:solidFill>
              <a:schemeClr val="tx1"/>
            </a:solidFill>
          </a:endParaRPr>
        </a:p>
      </dgm:t>
    </dgm:pt>
    <dgm:pt modelId="{BACACF44-8BED-4F19-B18A-65503E5E52D8}">
      <dgm:prSet phldrT="[Text]" custT="1"/>
      <dgm:spPr/>
      <dgm:t>
        <a:bodyPr/>
        <a:lstStyle/>
        <a:p>
          <a:r>
            <a:rPr lang="id-ID" sz="2400" dirty="0" smtClean="0">
              <a:solidFill>
                <a:schemeClr val="tx1"/>
              </a:solidFill>
            </a:rPr>
            <a:t>1950s Television and Teaching Machine</a:t>
          </a:r>
          <a:endParaRPr lang="id-ID" sz="2400" dirty="0">
            <a:solidFill>
              <a:schemeClr val="tx1"/>
            </a:solidFill>
          </a:endParaRPr>
        </a:p>
      </dgm:t>
    </dgm:pt>
    <dgm:pt modelId="{1BB3009B-6708-4594-A14E-5BBD386E626D}" type="parTrans" cxnId="{DBE28C0D-6540-4817-81C5-A5F32BCE2735}">
      <dgm:prSet/>
      <dgm:spPr/>
      <dgm:t>
        <a:bodyPr/>
        <a:lstStyle/>
        <a:p>
          <a:endParaRPr lang="id-ID" sz="4800">
            <a:solidFill>
              <a:schemeClr val="tx1"/>
            </a:solidFill>
          </a:endParaRPr>
        </a:p>
      </dgm:t>
    </dgm:pt>
    <dgm:pt modelId="{B75F0D42-B942-4FF2-83CC-F209A7DE85EF}" type="sibTrans" cxnId="{DBE28C0D-6540-4817-81C5-A5F32BCE2735}">
      <dgm:prSet/>
      <dgm:spPr/>
      <dgm:t>
        <a:bodyPr/>
        <a:lstStyle/>
        <a:p>
          <a:endParaRPr lang="id-ID" sz="4800">
            <a:solidFill>
              <a:schemeClr val="tx1"/>
            </a:solidFill>
          </a:endParaRPr>
        </a:p>
      </dgm:t>
    </dgm:pt>
    <dgm:pt modelId="{D5CA2484-9AAE-4E03-9D51-2AB7021C39E0}">
      <dgm:prSet phldrT="[Text]" custT="1"/>
      <dgm:spPr/>
      <dgm:t>
        <a:bodyPr/>
        <a:lstStyle/>
        <a:p>
          <a:r>
            <a:rPr lang="id-ID" sz="2400" dirty="0" smtClean="0">
              <a:solidFill>
                <a:schemeClr val="tx1"/>
              </a:solidFill>
            </a:rPr>
            <a:t>1960s Mainframe computer</a:t>
          </a:r>
        </a:p>
      </dgm:t>
    </dgm:pt>
    <dgm:pt modelId="{A455C316-449D-43BD-95FE-61BF17C885E8}" type="parTrans" cxnId="{4C058366-3A03-4287-BBEE-F0AD9775268F}">
      <dgm:prSet/>
      <dgm:spPr/>
      <dgm:t>
        <a:bodyPr/>
        <a:lstStyle/>
        <a:p>
          <a:endParaRPr lang="id-ID" sz="4800">
            <a:solidFill>
              <a:schemeClr val="tx1"/>
            </a:solidFill>
          </a:endParaRPr>
        </a:p>
      </dgm:t>
    </dgm:pt>
    <dgm:pt modelId="{35CC103B-3F74-4703-86EE-52CEE2482330}" type="sibTrans" cxnId="{4C058366-3A03-4287-BBEE-F0AD9775268F}">
      <dgm:prSet/>
      <dgm:spPr/>
      <dgm:t>
        <a:bodyPr/>
        <a:lstStyle/>
        <a:p>
          <a:endParaRPr lang="id-ID" sz="4800">
            <a:solidFill>
              <a:schemeClr val="tx1"/>
            </a:solidFill>
          </a:endParaRPr>
        </a:p>
      </dgm:t>
    </dgm:pt>
    <dgm:pt modelId="{2F32E265-B138-41DF-A206-DF2A82F8B48F}">
      <dgm:prSet phldrT="[Text]" custT="1"/>
      <dgm:spPr/>
      <dgm:t>
        <a:bodyPr/>
        <a:lstStyle/>
        <a:p>
          <a:r>
            <a:rPr lang="id-ID" sz="2400" dirty="0" smtClean="0">
              <a:solidFill>
                <a:schemeClr val="tx1"/>
              </a:solidFill>
            </a:rPr>
            <a:t>1970s Micro computer</a:t>
          </a:r>
        </a:p>
      </dgm:t>
    </dgm:pt>
    <dgm:pt modelId="{7EE46462-5323-427F-8FEF-0268C0C43237}" type="parTrans" cxnId="{E7BDEDA8-812A-4A84-917E-D249CB72602E}">
      <dgm:prSet/>
      <dgm:spPr/>
      <dgm:t>
        <a:bodyPr/>
        <a:lstStyle/>
        <a:p>
          <a:endParaRPr lang="id-ID" sz="4800">
            <a:solidFill>
              <a:schemeClr val="tx1"/>
            </a:solidFill>
          </a:endParaRPr>
        </a:p>
      </dgm:t>
    </dgm:pt>
    <dgm:pt modelId="{90836EFD-FC48-4362-828A-EAFFA9D51008}" type="sibTrans" cxnId="{E7BDEDA8-812A-4A84-917E-D249CB72602E}">
      <dgm:prSet/>
      <dgm:spPr/>
      <dgm:t>
        <a:bodyPr/>
        <a:lstStyle/>
        <a:p>
          <a:endParaRPr lang="id-ID" sz="4800">
            <a:solidFill>
              <a:schemeClr val="tx1"/>
            </a:solidFill>
          </a:endParaRPr>
        </a:p>
      </dgm:t>
    </dgm:pt>
    <dgm:pt modelId="{5C650D70-CBCB-414A-A9EB-F4393C684BEB}">
      <dgm:prSet phldrT="[Text]" custT="1"/>
      <dgm:spPr/>
      <dgm:t>
        <a:bodyPr/>
        <a:lstStyle/>
        <a:p>
          <a:r>
            <a:rPr lang="id-ID" sz="2400" dirty="0" smtClean="0">
              <a:solidFill>
                <a:schemeClr val="tx1"/>
              </a:solidFill>
            </a:rPr>
            <a:t>1980s Internet</a:t>
          </a:r>
        </a:p>
      </dgm:t>
    </dgm:pt>
    <dgm:pt modelId="{0015A64F-7C9A-425E-A670-AC53AFD4ACFC}" type="parTrans" cxnId="{BFA56C3D-72CD-4A52-8620-51ED2FB92F51}">
      <dgm:prSet/>
      <dgm:spPr/>
      <dgm:t>
        <a:bodyPr/>
        <a:lstStyle/>
        <a:p>
          <a:endParaRPr lang="id-ID" sz="4800">
            <a:solidFill>
              <a:schemeClr val="tx1"/>
            </a:solidFill>
          </a:endParaRPr>
        </a:p>
      </dgm:t>
    </dgm:pt>
    <dgm:pt modelId="{AB86EC16-6685-4723-8374-594CF1579414}" type="sibTrans" cxnId="{BFA56C3D-72CD-4A52-8620-51ED2FB92F51}">
      <dgm:prSet/>
      <dgm:spPr/>
      <dgm:t>
        <a:bodyPr/>
        <a:lstStyle/>
        <a:p>
          <a:endParaRPr lang="id-ID" sz="4800">
            <a:solidFill>
              <a:schemeClr val="tx1"/>
            </a:solidFill>
          </a:endParaRPr>
        </a:p>
      </dgm:t>
    </dgm:pt>
    <dgm:pt modelId="{79AC70E2-C303-4967-8C24-CDB20409DB1D}">
      <dgm:prSet phldrT="[Text]" custT="1"/>
      <dgm:spPr/>
      <dgm:t>
        <a:bodyPr/>
        <a:lstStyle/>
        <a:p>
          <a:r>
            <a:rPr lang="id-ID" sz="2400" dirty="0" smtClean="0">
              <a:solidFill>
                <a:schemeClr val="tx1"/>
              </a:solidFill>
            </a:rPr>
            <a:t>1990s World Wide Web</a:t>
          </a:r>
        </a:p>
      </dgm:t>
    </dgm:pt>
    <dgm:pt modelId="{9DB33D82-2CC2-4158-8EFE-B50ABD427AF2}" type="parTrans" cxnId="{E4656E04-723C-4680-A7EE-90D37AF38AB7}">
      <dgm:prSet/>
      <dgm:spPr/>
      <dgm:t>
        <a:bodyPr/>
        <a:lstStyle/>
        <a:p>
          <a:endParaRPr lang="id-ID" sz="4800">
            <a:solidFill>
              <a:schemeClr val="tx1"/>
            </a:solidFill>
          </a:endParaRPr>
        </a:p>
      </dgm:t>
    </dgm:pt>
    <dgm:pt modelId="{AA4AD068-C71F-4F50-BB2C-A5726CAB59B1}" type="sibTrans" cxnId="{E4656E04-723C-4680-A7EE-90D37AF38AB7}">
      <dgm:prSet/>
      <dgm:spPr/>
      <dgm:t>
        <a:bodyPr/>
        <a:lstStyle/>
        <a:p>
          <a:endParaRPr lang="id-ID" sz="4800">
            <a:solidFill>
              <a:schemeClr val="tx1"/>
            </a:solidFill>
          </a:endParaRPr>
        </a:p>
      </dgm:t>
    </dgm:pt>
    <dgm:pt modelId="{8DBB5189-EB64-4E82-A722-D4376529E127}">
      <dgm:prSet phldrT="[Text]" custT="1"/>
      <dgm:spPr/>
      <dgm:t>
        <a:bodyPr/>
        <a:lstStyle/>
        <a:p>
          <a:r>
            <a:rPr lang="id-ID" sz="2400" dirty="0" smtClean="0">
              <a:solidFill>
                <a:schemeClr val="tx1"/>
              </a:solidFill>
            </a:rPr>
            <a:t>2000s New Digital Capabilities</a:t>
          </a:r>
        </a:p>
      </dgm:t>
    </dgm:pt>
    <dgm:pt modelId="{72AF9908-3DBD-42E7-8DC9-753C4D725500}" type="parTrans" cxnId="{FE7F9FA9-98B0-427D-960A-49ECF6923E2E}">
      <dgm:prSet/>
      <dgm:spPr/>
      <dgm:t>
        <a:bodyPr/>
        <a:lstStyle/>
        <a:p>
          <a:endParaRPr lang="id-ID" sz="4800">
            <a:solidFill>
              <a:schemeClr val="tx1"/>
            </a:solidFill>
          </a:endParaRPr>
        </a:p>
      </dgm:t>
    </dgm:pt>
    <dgm:pt modelId="{F7448BB5-9E8D-432F-B8F2-FAFBDF55AF2F}" type="sibTrans" cxnId="{FE7F9FA9-98B0-427D-960A-49ECF6923E2E}">
      <dgm:prSet/>
      <dgm:spPr/>
      <dgm:t>
        <a:bodyPr/>
        <a:lstStyle/>
        <a:p>
          <a:endParaRPr lang="id-ID" sz="4800">
            <a:solidFill>
              <a:schemeClr val="tx1"/>
            </a:solidFill>
          </a:endParaRPr>
        </a:p>
      </dgm:t>
    </dgm:pt>
    <dgm:pt modelId="{260BE0ED-B988-48C0-B405-C5086B8F20F4}" type="pres">
      <dgm:prSet presAssocID="{7A501751-1410-4806-B1F7-B05434B57432}" presName="linear" presStyleCnt="0">
        <dgm:presLayoutVars>
          <dgm:dir/>
          <dgm:animLvl val="lvl"/>
          <dgm:resizeHandles val="exact"/>
        </dgm:presLayoutVars>
      </dgm:prSet>
      <dgm:spPr/>
      <dgm:t>
        <a:bodyPr/>
        <a:lstStyle/>
        <a:p>
          <a:endParaRPr kumimoji="1" lang="ja-JP" altLang="en-US"/>
        </a:p>
      </dgm:t>
    </dgm:pt>
    <dgm:pt modelId="{BE4F9B91-E2EF-4396-BE1A-A64750E8C99F}" type="pres">
      <dgm:prSet presAssocID="{FED711DF-7A05-4400-835F-2BE99566AF1D}" presName="parentLin" presStyleCnt="0"/>
      <dgm:spPr/>
    </dgm:pt>
    <dgm:pt modelId="{A2926203-80B5-4918-BF79-977F1DD25051}" type="pres">
      <dgm:prSet presAssocID="{FED711DF-7A05-4400-835F-2BE99566AF1D}" presName="parentLeftMargin" presStyleLbl="node1" presStyleIdx="0" presStyleCnt="9"/>
      <dgm:spPr/>
      <dgm:t>
        <a:bodyPr/>
        <a:lstStyle/>
        <a:p>
          <a:endParaRPr kumimoji="1" lang="ja-JP" altLang="en-US"/>
        </a:p>
      </dgm:t>
    </dgm:pt>
    <dgm:pt modelId="{BD7DA8EA-ECAB-4666-8784-B46D0934AC28}" type="pres">
      <dgm:prSet presAssocID="{FED711DF-7A05-4400-835F-2BE99566AF1D}" presName="parentText" presStyleLbl="node1" presStyleIdx="0" presStyleCnt="9">
        <dgm:presLayoutVars>
          <dgm:chMax val="0"/>
          <dgm:bulletEnabled val="1"/>
        </dgm:presLayoutVars>
      </dgm:prSet>
      <dgm:spPr/>
      <dgm:t>
        <a:bodyPr/>
        <a:lstStyle/>
        <a:p>
          <a:endParaRPr lang="id-ID"/>
        </a:p>
      </dgm:t>
    </dgm:pt>
    <dgm:pt modelId="{6B099189-4AD7-4048-AA34-9C87D10905A7}" type="pres">
      <dgm:prSet presAssocID="{FED711DF-7A05-4400-835F-2BE99566AF1D}" presName="negativeSpace" presStyleCnt="0"/>
      <dgm:spPr/>
    </dgm:pt>
    <dgm:pt modelId="{E6A93D1A-036E-4B84-BC0F-0482A009CF59}" type="pres">
      <dgm:prSet presAssocID="{FED711DF-7A05-4400-835F-2BE99566AF1D}" presName="childText" presStyleLbl="conFgAcc1" presStyleIdx="0" presStyleCnt="9">
        <dgm:presLayoutVars>
          <dgm:bulletEnabled val="1"/>
        </dgm:presLayoutVars>
      </dgm:prSet>
      <dgm:spPr/>
    </dgm:pt>
    <dgm:pt modelId="{976FF518-43BC-4D2B-A6B3-BAAB59C3511E}" type="pres">
      <dgm:prSet presAssocID="{2DBDDCFB-DB2E-498D-AEBD-FE591779D2E3}" presName="spaceBetweenRectangles" presStyleCnt="0"/>
      <dgm:spPr/>
    </dgm:pt>
    <dgm:pt modelId="{B32E2D6C-4347-4294-9C10-5D1D2961AC2A}" type="pres">
      <dgm:prSet presAssocID="{7EEC1463-6AB5-47CE-9BD9-6DC0B9A71490}" presName="parentLin" presStyleCnt="0"/>
      <dgm:spPr/>
    </dgm:pt>
    <dgm:pt modelId="{02B2AFFD-1A07-4F0F-BF43-3A12D75E3A33}" type="pres">
      <dgm:prSet presAssocID="{7EEC1463-6AB5-47CE-9BD9-6DC0B9A71490}" presName="parentLeftMargin" presStyleLbl="node1" presStyleIdx="0" presStyleCnt="9"/>
      <dgm:spPr/>
      <dgm:t>
        <a:bodyPr/>
        <a:lstStyle/>
        <a:p>
          <a:endParaRPr kumimoji="1" lang="ja-JP" altLang="en-US"/>
        </a:p>
      </dgm:t>
    </dgm:pt>
    <dgm:pt modelId="{28A8C7FF-0C97-4B7C-910B-A56BE7464AD9}" type="pres">
      <dgm:prSet presAssocID="{7EEC1463-6AB5-47CE-9BD9-6DC0B9A71490}" presName="parentText" presStyleLbl="node1" presStyleIdx="1" presStyleCnt="9">
        <dgm:presLayoutVars>
          <dgm:chMax val="0"/>
          <dgm:bulletEnabled val="1"/>
        </dgm:presLayoutVars>
      </dgm:prSet>
      <dgm:spPr/>
      <dgm:t>
        <a:bodyPr/>
        <a:lstStyle/>
        <a:p>
          <a:endParaRPr lang="id-ID"/>
        </a:p>
      </dgm:t>
    </dgm:pt>
    <dgm:pt modelId="{BC54390F-F653-4EB4-9328-19400524F290}" type="pres">
      <dgm:prSet presAssocID="{7EEC1463-6AB5-47CE-9BD9-6DC0B9A71490}" presName="negativeSpace" presStyleCnt="0"/>
      <dgm:spPr/>
    </dgm:pt>
    <dgm:pt modelId="{F1BA45AD-CCB6-4988-91E9-A5D6C78A7F5A}" type="pres">
      <dgm:prSet presAssocID="{7EEC1463-6AB5-47CE-9BD9-6DC0B9A71490}" presName="childText" presStyleLbl="conFgAcc1" presStyleIdx="1" presStyleCnt="9">
        <dgm:presLayoutVars>
          <dgm:bulletEnabled val="1"/>
        </dgm:presLayoutVars>
      </dgm:prSet>
      <dgm:spPr/>
    </dgm:pt>
    <dgm:pt modelId="{16747943-05E3-42AE-8DF3-02DFCBF93699}" type="pres">
      <dgm:prSet presAssocID="{103EFB9A-DA33-4219-B39B-2D0D81D75C73}" presName="spaceBetweenRectangles" presStyleCnt="0"/>
      <dgm:spPr/>
    </dgm:pt>
    <dgm:pt modelId="{57DEC9F0-6A82-42F2-95FF-4DB93480CA29}" type="pres">
      <dgm:prSet presAssocID="{486AA516-86E3-4110-A386-49EAB630C524}" presName="parentLin" presStyleCnt="0"/>
      <dgm:spPr/>
    </dgm:pt>
    <dgm:pt modelId="{BA13B417-ED84-4213-8761-7FCBA6E8DC88}" type="pres">
      <dgm:prSet presAssocID="{486AA516-86E3-4110-A386-49EAB630C524}" presName="parentLeftMargin" presStyleLbl="node1" presStyleIdx="1" presStyleCnt="9"/>
      <dgm:spPr/>
      <dgm:t>
        <a:bodyPr/>
        <a:lstStyle/>
        <a:p>
          <a:endParaRPr kumimoji="1" lang="ja-JP" altLang="en-US"/>
        </a:p>
      </dgm:t>
    </dgm:pt>
    <dgm:pt modelId="{75E5FABB-F2E9-4EAC-A9B3-01DD07B0E151}" type="pres">
      <dgm:prSet presAssocID="{486AA516-86E3-4110-A386-49EAB630C524}" presName="parentText" presStyleLbl="node1" presStyleIdx="2" presStyleCnt="9">
        <dgm:presLayoutVars>
          <dgm:chMax val="0"/>
          <dgm:bulletEnabled val="1"/>
        </dgm:presLayoutVars>
      </dgm:prSet>
      <dgm:spPr/>
      <dgm:t>
        <a:bodyPr/>
        <a:lstStyle/>
        <a:p>
          <a:endParaRPr lang="id-ID"/>
        </a:p>
      </dgm:t>
    </dgm:pt>
    <dgm:pt modelId="{4AE2A237-7D33-4A10-B796-71A5F381D6BD}" type="pres">
      <dgm:prSet presAssocID="{486AA516-86E3-4110-A386-49EAB630C524}" presName="negativeSpace" presStyleCnt="0"/>
      <dgm:spPr/>
    </dgm:pt>
    <dgm:pt modelId="{14309FF4-FB1F-4F85-9F68-E8F04167A262}" type="pres">
      <dgm:prSet presAssocID="{486AA516-86E3-4110-A386-49EAB630C524}" presName="childText" presStyleLbl="conFgAcc1" presStyleIdx="2" presStyleCnt="9">
        <dgm:presLayoutVars>
          <dgm:bulletEnabled val="1"/>
        </dgm:presLayoutVars>
      </dgm:prSet>
      <dgm:spPr/>
    </dgm:pt>
    <dgm:pt modelId="{C08DF1E0-64FF-43C0-AADA-755D1D6B35C2}" type="pres">
      <dgm:prSet presAssocID="{1EDFA086-8948-4E71-978D-90C4443BCD0C}" presName="spaceBetweenRectangles" presStyleCnt="0"/>
      <dgm:spPr/>
    </dgm:pt>
    <dgm:pt modelId="{EE2F4D93-7709-423F-86F8-99B792EFD4A1}" type="pres">
      <dgm:prSet presAssocID="{BACACF44-8BED-4F19-B18A-65503E5E52D8}" presName="parentLin" presStyleCnt="0"/>
      <dgm:spPr/>
    </dgm:pt>
    <dgm:pt modelId="{809FDD9F-11AE-45E0-87B9-66210B3A65FA}" type="pres">
      <dgm:prSet presAssocID="{BACACF44-8BED-4F19-B18A-65503E5E52D8}" presName="parentLeftMargin" presStyleLbl="node1" presStyleIdx="2" presStyleCnt="9"/>
      <dgm:spPr/>
      <dgm:t>
        <a:bodyPr/>
        <a:lstStyle/>
        <a:p>
          <a:endParaRPr kumimoji="1" lang="ja-JP" altLang="en-US"/>
        </a:p>
      </dgm:t>
    </dgm:pt>
    <dgm:pt modelId="{BB97CFD1-CD37-4BB0-B166-99A36DF80C8C}" type="pres">
      <dgm:prSet presAssocID="{BACACF44-8BED-4F19-B18A-65503E5E52D8}" presName="parentText" presStyleLbl="node1" presStyleIdx="3" presStyleCnt="9">
        <dgm:presLayoutVars>
          <dgm:chMax val="0"/>
          <dgm:bulletEnabled val="1"/>
        </dgm:presLayoutVars>
      </dgm:prSet>
      <dgm:spPr/>
      <dgm:t>
        <a:bodyPr/>
        <a:lstStyle/>
        <a:p>
          <a:endParaRPr lang="id-ID"/>
        </a:p>
      </dgm:t>
    </dgm:pt>
    <dgm:pt modelId="{18E7EC1E-CEE0-40FC-8F77-1323FAFD1930}" type="pres">
      <dgm:prSet presAssocID="{BACACF44-8BED-4F19-B18A-65503E5E52D8}" presName="negativeSpace" presStyleCnt="0"/>
      <dgm:spPr/>
    </dgm:pt>
    <dgm:pt modelId="{06ACFA19-7247-4BB1-960D-CF68F86C9409}" type="pres">
      <dgm:prSet presAssocID="{BACACF44-8BED-4F19-B18A-65503E5E52D8}" presName="childText" presStyleLbl="conFgAcc1" presStyleIdx="3" presStyleCnt="9">
        <dgm:presLayoutVars>
          <dgm:bulletEnabled val="1"/>
        </dgm:presLayoutVars>
      </dgm:prSet>
      <dgm:spPr/>
    </dgm:pt>
    <dgm:pt modelId="{2E0ACE0C-4A39-4742-9821-E0B7978CB2F5}" type="pres">
      <dgm:prSet presAssocID="{B75F0D42-B942-4FF2-83CC-F209A7DE85EF}" presName="spaceBetweenRectangles" presStyleCnt="0"/>
      <dgm:spPr/>
    </dgm:pt>
    <dgm:pt modelId="{F3FC966D-091E-4F8C-AFAD-5DFE46954C28}" type="pres">
      <dgm:prSet presAssocID="{D5CA2484-9AAE-4E03-9D51-2AB7021C39E0}" presName="parentLin" presStyleCnt="0"/>
      <dgm:spPr/>
    </dgm:pt>
    <dgm:pt modelId="{AE61E093-2800-49D7-9881-64800E9CB985}" type="pres">
      <dgm:prSet presAssocID="{D5CA2484-9AAE-4E03-9D51-2AB7021C39E0}" presName="parentLeftMargin" presStyleLbl="node1" presStyleIdx="3" presStyleCnt="9"/>
      <dgm:spPr/>
      <dgm:t>
        <a:bodyPr/>
        <a:lstStyle/>
        <a:p>
          <a:endParaRPr kumimoji="1" lang="ja-JP" altLang="en-US"/>
        </a:p>
      </dgm:t>
    </dgm:pt>
    <dgm:pt modelId="{CE0109BC-6770-4E83-A530-A9ACAC7C37A9}" type="pres">
      <dgm:prSet presAssocID="{D5CA2484-9AAE-4E03-9D51-2AB7021C39E0}" presName="parentText" presStyleLbl="node1" presStyleIdx="4" presStyleCnt="9">
        <dgm:presLayoutVars>
          <dgm:chMax val="0"/>
          <dgm:bulletEnabled val="1"/>
        </dgm:presLayoutVars>
      </dgm:prSet>
      <dgm:spPr/>
      <dgm:t>
        <a:bodyPr/>
        <a:lstStyle/>
        <a:p>
          <a:endParaRPr lang="id-ID"/>
        </a:p>
      </dgm:t>
    </dgm:pt>
    <dgm:pt modelId="{32CC23DF-E89C-4180-9022-74F80C1FEFC7}" type="pres">
      <dgm:prSet presAssocID="{D5CA2484-9AAE-4E03-9D51-2AB7021C39E0}" presName="negativeSpace" presStyleCnt="0"/>
      <dgm:spPr/>
    </dgm:pt>
    <dgm:pt modelId="{D4865DF4-1689-4DE1-B786-F1814808AAD5}" type="pres">
      <dgm:prSet presAssocID="{D5CA2484-9AAE-4E03-9D51-2AB7021C39E0}" presName="childText" presStyleLbl="conFgAcc1" presStyleIdx="4" presStyleCnt="9">
        <dgm:presLayoutVars>
          <dgm:bulletEnabled val="1"/>
        </dgm:presLayoutVars>
      </dgm:prSet>
      <dgm:spPr/>
    </dgm:pt>
    <dgm:pt modelId="{FB8CB766-F274-4200-9D11-195D95A488F7}" type="pres">
      <dgm:prSet presAssocID="{35CC103B-3F74-4703-86EE-52CEE2482330}" presName="spaceBetweenRectangles" presStyleCnt="0"/>
      <dgm:spPr/>
    </dgm:pt>
    <dgm:pt modelId="{D94C0DFD-319D-49CC-94C0-7D550F93D873}" type="pres">
      <dgm:prSet presAssocID="{2F32E265-B138-41DF-A206-DF2A82F8B48F}" presName="parentLin" presStyleCnt="0"/>
      <dgm:spPr/>
    </dgm:pt>
    <dgm:pt modelId="{C19C1455-ADD3-4C48-90D2-B361678FA298}" type="pres">
      <dgm:prSet presAssocID="{2F32E265-B138-41DF-A206-DF2A82F8B48F}" presName="parentLeftMargin" presStyleLbl="node1" presStyleIdx="4" presStyleCnt="9"/>
      <dgm:spPr/>
      <dgm:t>
        <a:bodyPr/>
        <a:lstStyle/>
        <a:p>
          <a:endParaRPr kumimoji="1" lang="ja-JP" altLang="en-US"/>
        </a:p>
      </dgm:t>
    </dgm:pt>
    <dgm:pt modelId="{50A9DBF2-B20B-4D52-8E0F-257BED9D6382}" type="pres">
      <dgm:prSet presAssocID="{2F32E265-B138-41DF-A206-DF2A82F8B48F}" presName="parentText" presStyleLbl="node1" presStyleIdx="5" presStyleCnt="9">
        <dgm:presLayoutVars>
          <dgm:chMax val="0"/>
          <dgm:bulletEnabled val="1"/>
        </dgm:presLayoutVars>
      </dgm:prSet>
      <dgm:spPr/>
      <dgm:t>
        <a:bodyPr/>
        <a:lstStyle/>
        <a:p>
          <a:endParaRPr lang="id-ID"/>
        </a:p>
      </dgm:t>
    </dgm:pt>
    <dgm:pt modelId="{68A9BCD7-46A6-4893-AB40-0A798FD5A068}" type="pres">
      <dgm:prSet presAssocID="{2F32E265-B138-41DF-A206-DF2A82F8B48F}" presName="negativeSpace" presStyleCnt="0"/>
      <dgm:spPr/>
    </dgm:pt>
    <dgm:pt modelId="{6C4C574B-5A86-4CC2-9F22-2B054E00CC7D}" type="pres">
      <dgm:prSet presAssocID="{2F32E265-B138-41DF-A206-DF2A82F8B48F}" presName="childText" presStyleLbl="conFgAcc1" presStyleIdx="5" presStyleCnt="9">
        <dgm:presLayoutVars>
          <dgm:bulletEnabled val="1"/>
        </dgm:presLayoutVars>
      </dgm:prSet>
      <dgm:spPr/>
    </dgm:pt>
    <dgm:pt modelId="{4CD3296A-A39B-4D94-9283-1FF3027CD370}" type="pres">
      <dgm:prSet presAssocID="{90836EFD-FC48-4362-828A-EAFFA9D51008}" presName="spaceBetweenRectangles" presStyleCnt="0"/>
      <dgm:spPr/>
    </dgm:pt>
    <dgm:pt modelId="{F8085A1E-DDC0-440D-AC98-7392AA66C147}" type="pres">
      <dgm:prSet presAssocID="{5C650D70-CBCB-414A-A9EB-F4393C684BEB}" presName="parentLin" presStyleCnt="0"/>
      <dgm:spPr/>
    </dgm:pt>
    <dgm:pt modelId="{2F153EA8-8B55-4016-B58C-61370B79E2CC}" type="pres">
      <dgm:prSet presAssocID="{5C650D70-CBCB-414A-A9EB-F4393C684BEB}" presName="parentLeftMargin" presStyleLbl="node1" presStyleIdx="5" presStyleCnt="9"/>
      <dgm:spPr/>
      <dgm:t>
        <a:bodyPr/>
        <a:lstStyle/>
        <a:p>
          <a:endParaRPr kumimoji="1" lang="ja-JP" altLang="en-US"/>
        </a:p>
      </dgm:t>
    </dgm:pt>
    <dgm:pt modelId="{59CBC78B-3508-41A1-95B6-A2EDFF23E7E8}" type="pres">
      <dgm:prSet presAssocID="{5C650D70-CBCB-414A-A9EB-F4393C684BEB}" presName="parentText" presStyleLbl="node1" presStyleIdx="6" presStyleCnt="9">
        <dgm:presLayoutVars>
          <dgm:chMax val="0"/>
          <dgm:bulletEnabled val="1"/>
        </dgm:presLayoutVars>
      </dgm:prSet>
      <dgm:spPr/>
      <dgm:t>
        <a:bodyPr/>
        <a:lstStyle/>
        <a:p>
          <a:endParaRPr lang="id-ID"/>
        </a:p>
      </dgm:t>
    </dgm:pt>
    <dgm:pt modelId="{82E030A4-FB23-42E7-8D6E-C1D581C41A94}" type="pres">
      <dgm:prSet presAssocID="{5C650D70-CBCB-414A-A9EB-F4393C684BEB}" presName="negativeSpace" presStyleCnt="0"/>
      <dgm:spPr/>
    </dgm:pt>
    <dgm:pt modelId="{C561F9ED-B9B0-46A1-A087-7E8AD06DBB08}" type="pres">
      <dgm:prSet presAssocID="{5C650D70-CBCB-414A-A9EB-F4393C684BEB}" presName="childText" presStyleLbl="conFgAcc1" presStyleIdx="6" presStyleCnt="9">
        <dgm:presLayoutVars>
          <dgm:bulletEnabled val="1"/>
        </dgm:presLayoutVars>
      </dgm:prSet>
      <dgm:spPr/>
    </dgm:pt>
    <dgm:pt modelId="{493C1F03-400A-4089-B105-932F0F8351D4}" type="pres">
      <dgm:prSet presAssocID="{AB86EC16-6685-4723-8374-594CF1579414}" presName="spaceBetweenRectangles" presStyleCnt="0"/>
      <dgm:spPr/>
    </dgm:pt>
    <dgm:pt modelId="{BFCF45FD-F134-4F3D-BE1C-403FFB460816}" type="pres">
      <dgm:prSet presAssocID="{79AC70E2-C303-4967-8C24-CDB20409DB1D}" presName="parentLin" presStyleCnt="0"/>
      <dgm:spPr/>
    </dgm:pt>
    <dgm:pt modelId="{1BFBBF35-9B9A-40C9-9E2B-A9142399E582}" type="pres">
      <dgm:prSet presAssocID="{79AC70E2-C303-4967-8C24-CDB20409DB1D}" presName="parentLeftMargin" presStyleLbl="node1" presStyleIdx="6" presStyleCnt="9"/>
      <dgm:spPr/>
      <dgm:t>
        <a:bodyPr/>
        <a:lstStyle/>
        <a:p>
          <a:endParaRPr kumimoji="1" lang="ja-JP" altLang="en-US"/>
        </a:p>
      </dgm:t>
    </dgm:pt>
    <dgm:pt modelId="{6187970D-A573-4BB3-89AA-D15DF93A7005}" type="pres">
      <dgm:prSet presAssocID="{79AC70E2-C303-4967-8C24-CDB20409DB1D}" presName="parentText" presStyleLbl="node1" presStyleIdx="7" presStyleCnt="9">
        <dgm:presLayoutVars>
          <dgm:chMax val="0"/>
          <dgm:bulletEnabled val="1"/>
        </dgm:presLayoutVars>
      </dgm:prSet>
      <dgm:spPr/>
      <dgm:t>
        <a:bodyPr/>
        <a:lstStyle/>
        <a:p>
          <a:endParaRPr lang="id-ID"/>
        </a:p>
      </dgm:t>
    </dgm:pt>
    <dgm:pt modelId="{522E6289-C2BD-437C-8D3B-428C6B7FB4C8}" type="pres">
      <dgm:prSet presAssocID="{79AC70E2-C303-4967-8C24-CDB20409DB1D}" presName="negativeSpace" presStyleCnt="0"/>
      <dgm:spPr/>
    </dgm:pt>
    <dgm:pt modelId="{E187B224-ED6F-4A12-9118-07B89805CDF6}" type="pres">
      <dgm:prSet presAssocID="{79AC70E2-C303-4967-8C24-CDB20409DB1D}" presName="childText" presStyleLbl="conFgAcc1" presStyleIdx="7" presStyleCnt="9">
        <dgm:presLayoutVars>
          <dgm:bulletEnabled val="1"/>
        </dgm:presLayoutVars>
      </dgm:prSet>
      <dgm:spPr/>
    </dgm:pt>
    <dgm:pt modelId="{97847F57-0ED0-4CD9-87B5-83C7D92A2576}" type="pres">
      <dgm:prSet presAssocID="{AA4AD068-C71F-4F50-BB2C-A5726CAB59B1}" presName="spaceBetweenRectangles" presStyleCnt="0"/>
      <dgm:spPr/>
    </dgm:pt>
    <dgm:pt modelId="{5C8628E5-D73B-4848-98B1-C61F21E627F0}" type="pres">
      <dgm:prSet presAssocID="{8DBB5189-EB64-4E82-A722-D4376529E127}" presName="parentLin" presStyleCnt="0"/>
      <dgm:spPr/>
    </dgm:pt>
    <dgm:pt modelId="{0D3FC343-580D-4F80-9B8A-F19D74BF16AE}" type="pres">
      <dgm:prSet presAssocID="{8DBB5189-EB64-4E82-A722-D4376529E127}" presName="parentLeftMargin" presStyleLbl="node1" presStyleIdx="7" presStyleCnt="9"/>
      <dgm:spPr/>
      <dgm:t>
        <a:bodyPr/>
        <a:lstStyle/>
        <a:p>
          <a:endParaRPr kumimoji="1" lang="ja-JP" altLang="en-US"/>
        </a:p>
      </dgm:t>
    </dgm:pt>
    <dgm:pt modelId="{2B123EDC-B5B6-4CBF-AB87-AAA7769FF710}" type="pres">
      <dgm:prSet presAssocID="{8DBB5189-EB64-4E82-A722-D4376529E127}" presName="parentText" presStyleLbl="node1" presStyleIdx="8" presStyleCnt="9">
        <dgm:presLayoutVars>
          <dgm:chMax val="0"/>
          <dgm:bulletEnabled val="1"/>
        </dgm:presLayoutVars>
      </dgm:prSet>
      <dgm:spPr/>
      <dgm:t>
        <a:bodyPr/>
        <a:lstStyle/>
        <a:p>
          <a:endParaRPr kumimoji="1" lang="ja-JP" altLang="en-US"/>
        </a:p>
      </dgm:t>
    </dgm:pt>
    <dgm:pt modelId="{E8FA98EF-AC86-4848-9DF9-464CA3B9F243}" type="pres">
      <dgm:prSet presAssocID="{8DBB5189-EB64-4E82-A722-D4376529E127}" presName="negativeSpace" presStyleCnt="0"/>
      <dgm:spPr/>
    </dgm:pt>
    <dgm:pt modelId="{9FDA61EA-24E8-4CFC-83BD-6984B0627B68}" type="pres">
      <dgm:prSet presAssocID="{8DBB5189-EB64-4E82-A722-D4376529E127}" presName="childText" presStyleLbl="conFgAcc1" presStyleIdx="8" presStyleCnt="9">
        <dgm:presLayoutVars>
          <dgm:bulletEnabled val="1"/>
        </dgm:presLayoutVars>
      </dgm:prSet>
      <dgm:spPr/>
    </dgm:pt>
  </dgm:ptLst>
  <dgm:cxnLst>
    <dgm:cxn modelId="{4BA1D08A-4DFA-4E4B-B9AF-6AEF31509EE3}" type="presOf" srcId="{5C650D70-CBCB-414A-A9EB-F4393C684BEB}" destId="{2F153EA8-8B55-4016-B58C-61370B79E2CC}" srcOrd="0" destOrd="0" presId="urn:microsoft.com/office/officeart/2005/8/layout/list1"/>
    <dgm:cxn modelId="{A818B27E-08B4-4581-8F0B-1E420CAA376A}" type="presOf" srcId="{5C650D70-CBCB-414A-A9EB-F4393C684BEB}" destId="{59CBC78B-3508-41A1-95B6-A2EDFF23E7E8}" srcOrd="1" destOrd="0" presId="urn:microsoft.com/office/officeart/2005/8/layout/list1"/>
    <dgm:cxn modelId="{84133ABE-A7CC-42AD-9998-640115495AD1}" type="presOf" srcId="{7EEC1463-6AB5-47CE-9BD9-6DC0B9A71490}" destId="{28A8C7FF-0C97-4B7C-910B-A56BE7464AD9}" srcOrd="1" destOrd="0" presId="urn:microsoft.com/office/officeart/2005/8/layout/list1"/>
    <dgm:cxn modelId="{AEDF8629-9FDA-40C2-8A1C-16BBD3559159}" type="presOf" srcId="{2F32E265-B138-41DF-A206-DF2A82F8B48F}" destId="{50A9DBF2-B20B-4D52-8E0F-257BED9D6382}" srcOrd="1" destOrd="0" presId="urn:microsoft.com/office/officeart/2005/8/layout/list1"/>
    <dgm:cxn modelId="{26F9979F-E688-431A-926B-3A2C3997C989}" type="presOf" srcId="{486AA516-86E3-4110-A386-49EAB630C524}" destId="{BA13B417-ED84-4213-8761-7FCBA6E8DC88}" srcOrd="0" destOrd="0" presId="urn:microsoft.com/office/officeart/2005/8/layout/list1"/>
    <dgm:cxn modelId="{0F519D33-A544-43E7-AD79-C3FB6C3743FD}" type="presOf" srcId="{D5CA2484-9AAE-4E03-9D51-2AB7021C39E0}" destId="{CE0109BC-6770-4E83-A530-A9ACAC7C37A9}" srcOrd="1" destOrd="0" presId="urn:microsoft.com/office/officeart/2005/8/layout/list1"/>
    <dgm:cxn modelId="{88B80021-C5BF-4C3E-A9DC-25B66993DCE6}" type="presOf" srcId="{D5CA2484-9AAE-4E03-9D51-2AB7021C39E0}" destId="{AE61E093-2800-49D7-9881-64800E9CB985}" srcOrd="0" destOrd="0" presId="urn:microsoft.com/office/officeart/2005/8/layout/list1"/>
    <dgm:cxn modelId="{24253FF5-A592-4165-AD92-70EFBD463FF5}" type="presOf" srcId="{486AA516-86E3-4110-A386-49EAB630C524}" destId="{75E5FABB-F2E9-4EAC-A9B3-01DD07B0E151}" srcOrd="1" destOrd="0" presId="urn:microsoft.com/office/officeart/2005/8/layout/list1"/>
    <dgm:cxn modelId="{D75183C8-8A8B-4009-9C4B-281F82F616E9}" type="presOf" srcId="{8DBB5189-EB64-4E82-A722-D4376529E127}" destId="{0D3FC343-580D-4F80-9B8A-F19D74BF16AE}" srcOrd="0" destOrd="0" presId="urn:microsoft.com/office/officeart/2005/8/layout/list1"/>
    <dgm:cxn modelId="{D726D9A3-664B-47C6-B74E-0F1C1756F816}" type="presOf" srcId="{79AC70E2-C303-4967-8C24-CDB20409DB1D}" destId="{1BFBBF35-9B9A-40C9-9E2B-A9142399E582}" srcOrd="0" destOrd="0" presId="urn:microsoft.com/office/officeart/2005/8/layout/list1"/>
    <dgm:cxn modelId="{E7BDEDA8-812A-4A84-917E-D249CB72602E}" srcId="{7A501751-1410-4806-B1F7-B05434B57432}" destId="{2F32E265-B138-41DF-A206-DF2A82F8B48F}" srcOrd="5" destOrd="0" parTransId="{7EE46462-5323-427F-8FEF-0268C0C43237}" sibTransId="{90836EFD-FC48-4362-828A-EAFFA9D51008}"/>
    <dgm:cxn modelId="{6E03C6C8-77EB-47E0-8A63-097E4775F056}" srcId="{7A501751-1410-4806-B1F7-B05434B57432}" destId="{7EEC1463-6AB5-47CE-9BD9-6DC0B9A71490}" srcOrd="1" destOrd="0" parTransId="{B75799D9-DAC2-4682-9341-C95C402D96C8}" sibTransId="{103EFB9A-DA33-4219-B39B-2D0D81D75C73}"/>
    <dgm:cxn modelId="{0551B543-1FAE-41A0-83AC-E2F93FE77AD8}" type="presOf" srcId="{2F32E265-B138-41DF-A206-DF2A82F8B48F}" destId="{C19C1455-ADD3-4C48-90D2-B361678FA298}" srcOrd="0" destOrd="0" presId="urn:microsoft.com/office/officeart/2005/8/layout/list1"/>
    <dgm:cxn modelId="{FE7F9FA9-98B0-427D-960A-49ECF6923E2E}" srcId="{7A501751-1410-4806-B1F7-B05434B57432}" destId="{8DBB5189-EB64-4E82-A722-D4376529E127}" srcOrd="8" destOrd="0" parTransId="{72AF9908-3DBD-42E7-8DC9-753C4D725500}" sibTransId="{F7448BB5-9E8D-432F-B8F2-FAFBDF55AF2F}"/>
    <dgm:cxn modelId="{47F8F0DF-D8BC-489C-A434-8F225EBF4839}" type="presOf" srcId="{7A501751-1410-4806-B1F7-B05434B57432}" destId="{260BE0ED-B988-48C0-B405-C5086B8F20F4}" srcOrd="0" destOrd="0" presId="urn:microsoft.com/office/officeart/2005/8/layout/list1"/>
    <dgm:cxn modelId="{DB632403-889C-42D1-AA89-10706F42273C}" type="presOf" srcId="{FED711DF-7A05-4400-835F-2BE99566AF1D}" destId="{A2926203-80B5-4918-BF79-977F1DD25051}" srcOrd="0" destOrd="0" presId="urn:microsoft.com/office/officeart/2005/8/layout/list1"/>
    <dgm:cxn modelId="{E4656E04-723C-4680-A7EE-90D37AF38AB7}" srcId="{7A501751-1410-4806-B1F7-B05434B57432}" destId="{79AC70E2-C303-4967-8C24-CDB20409DB1D}" srcOrd="7" destOrd="0" parTransId="{9DB33D82-2CC2-4158-8EFE-B50ABD427AF2}" sibTransId="{AA4AD068-C71F-4F50-BB2C-A5726CAB59B1}"/>
    <dgm:cxn modelId="{BFA56C3D-72CD-4A52-8620-51ED2FB92F51}" srcId="{7A501751-1410-4806-B1F7-B05434B57432}" destId="{5C650D70-CBCB-414A-A9EB-F4393C684BEB}" srcOrd="6" destOrd="0" parTransId="{0015A64F-7C9A-425E-A670-AC53AFD4ACFC}" sibTransId="{AB86EC16-6685-4723-8374-594CF1579414}"/>
    <dgm:cxn modelId="{245D6B52-7AFC-4FBC-8133-2348EC4BA07C}" type="presOf" srcId="{FED711DF-7A05-4400-835F-2BE99566AF1D}" destId="{BD7DA8EA-ECAB-4666-8784-B46D0934AC28}" srcOrd="1" destOrd="0" presId="urn:microsoft.com/office/officeart/2005/8/layout/list1"/>
    <dgm:cxn modelId="{DBE28C0D-6540-4817-81C5-A5F32BCE2735}" srcId="{7A501751-1410-4806-B1F7-B05434B57432}" destId="{BACACF44-8BED-4F19-B18A-65503E5E52D8}" srcOrd="3" destOrd="0" parTransId="{1BB3009B-6708-4594-A14E-5BBD386E626D}" sibTransId="{B75F0D42-B942-4FF2-83CC-F209A7DE85EF}"/>
    <dgm:cxn modelId="{13E1E345-05F8-42F1-8679-9D32CBDF4AB9}" type="presOf" srcId="{79AC70E2-C303-4967-8C24-CDB20409DB1D}" destId="{6187970D-A573-4BB3-89AA-D15DF93A7005}" srcOrd="1" destOrd="0" presId="urn:microsoft.com/office/officeart/2005/8/layout/list1"/>
    <dgm:cxn modelId="{4A7AAA3C-39AD-46FC-BCAB-C62A331DB9A6}" type="presOf" srcId="{8DBB5189-EB64-4E82-A722-D4376529E127}" destId="{2B123EDC-B5B6-4CBF-AB87-AAA7769FF710}" srcOrd="1" destOrd="0" presId="urn:microsoft.com/office/officeart/2005/8/layout/list1"/>
    <dgm:cxn modelId="{4C058366-3A03-4287-BBEE-F0AD9775268F}" srcId="{7A501751-1410-4806-B1F7-B05434B57432}" destId="{D5CA2484-9AAE-4E03-9D51-2AB7021C39E0}" srcOrd="4" destOrd="0" parTransId="{A455C316-449D-43BD-95FE-61BF17C885E8}" sibTransId="{35CC103B-3F74-4703-86EE-52CEE2482330}"/>
    <dgm:cxn modelId="{B9EC22BB-445F-42F0-8951-C7565DE1D36A}" type="presOf" srcId="{BACACF44-8BED-4F19-B18A-65503E5E52D8}" destId="{BB97CFD1-CD37-4BB0-B166-99A36DF80C8C}" srcOrd="1" destOrd="0" presId="urn:microsoft.com/office/officeart/2005/8/layout/list1"/>
    <dgm:cxn modelId="{8E57672D-4E07-40C3-9987-E6C3EAD1B387}" srcId="{7A501751-1410-4806-B1F7-B05434B57432}" destId="{FED711DF-7A05-4400-835F-2BE99566AF1D}" srcOrd="0" destOrd="0" parTransId="{50B88E37-DD64-4D98-B4AD-86CD7DD7A44D}" sibTransId="{2DBDDCFB-DB2E-498D-AEBD-FE591779D2E3}"/>
    <dgm:cxn modelId="{0227D9CE-E6D3-42FC-9341-F82A4D49B3B8}" type="presOf" srcId="{7EEC1463-6AB5-47CE-9BD9-6DC0B9A71490}" destId="{02B2AFFD-1A07-4F0F-BF43-3A12D75E3A33}" srcOrd="0" destOrd="0" presId="urn:microsoft.com/office/officeart/2005/8/layout/list1"/>
    <dgm:cxn modelId="{A695EC61-B4FF-4C35-93E8-9FC2B1DC5A1D}" srcId="{7A501751-1410-4806-B1F7-B05434B57432}" destId="{486AA516-86E3-4110-A386-49EAB630C524}" srcOrd="2" destOrd="0" parTransId="{9673968B-7181-46C3-8DEB-551AB70A00F5}" sibTransId="{1EDFA086-8948-4E71-978D-90C4443BCD0C}"/>
    <dgm:cxn modelId="{06A29379-474C-442C-BD4B-05190469E01E}" type="presOf" srcId="{BACACF44-8BED-4F19-B18A-65503E5E52D8}" destId="{809FDD9F-11AE-45E0-87B9-66210B3A65FA}" srcOrd="0" destOrd="0" presId="urn:microsoft.com/office/officeart/2005/8/layout/list1"/>
    <dgm:cxn modelId="{C618FB63-B8D0-4C0E-9286-1B7D3CF210DB}" type="presParOf" srcId="{260BE0ED-B988-48C0-B405-C5086B8F20F4}" destId="{BE4F9B91-E2EF-4396-BE1A-A64750E8C99F}" srcOrd="0" destOrd="0" presId="urn:microsoft.com/office/officeart/2005/8/layout/list1"/>
    <dgm:cxn modelId="{06D97A7B-A9F4-42C1-887A-4F021F3481C8}" type="presParOf" srcId="{BE4F9B91-E2EF-4396-BE1A-A64750E8C99F}" destId="{A2926203-80B5-4918-BF79-977F1DD25051}" srcOrd="0" destOrd="0" presId="urn:microsoft.com/office/officeart/2005/8/layout/list1"/>
    <dgm:cxn modelId="{9BE15ED1-DDB1-4680-81D6-B5685C86FD6C}" type="presParOf" srcId="{BE4F9B91-E2EF-4396-BE1A-A64750E8C99F}" destId="{BD7DA8EA-ECAB-4666-8784-B46D0934AC28}" srcOrd="1" destOrd="0" presId="urn:microsoft.com/office/officeart/2005/8/layout/list1"/>
    <dgm:cxn modelId="{5BB26AA0-EDAB-4CE1-BC56-E7A6CE2D08E0}" type="presParOf" srcId="{260BE0ED-B988-48C0-B405-C5086B8F20F4}" destId="{6B099189-4AD7-4048-AA34-9C87D10905A7}" srcOrd="1" destOrd="0" presId="urn:microsoft.com/office/officeart/2005/8/layout/list1"/>
    <dgm:cxn modelId="{DCAC0506-6516-44E6-9BA1-C2D61FFAB4B1}" type="presParOf" srcId="{260BE0ED-B988-48C0-B405-C5086B8F20F4}" destId="{E6A93D1A-036E-4B84-BC0F-0482A009CF59}" srcOrd="2" destOrd="0" presId="urn:microsoft.com/office/officeart/2005/8/layout/list1"/>
    <dgm:cxn modelId="{DA2F3064-98E6-418B-BB0D-DE37FACF30C9}" type="presParOf" srcId="{260BE0ED-B988-48C0-B405-C5086B8F20F4}" destId="{976FF518-43BC-4D2B-A6B3-BAAB59C3511E}" srcOrd="3" destOrd="0" presId="urn:microsoft.com/office/officeart/2005/8/layout/list1"/>
    <dgm:cxn modelId="{BA794DD5-C614-42B6-BDE1-6FDF9F7F0AFE}" type="presParOf" srcId="{260BE0ED-B988-48C0-B405-C5086B8F20F4}" destId="{B32E2D6C-4347-4294-9C10-5D1D2961AC2A}" srcOrd="4" destOrd="0" presId="urn:microsoft.com/office/officeart/2005/8/layout/list1"/>
    <dgm:cxn modelId="{0540169D-55B6-4C47-BDD8-3BBB1CFBF152}" type="presParOf" srcId="{B32E2D6C-4347-4294-9C10-5D1D2961AC2A}" destId="{02B2AFFD-1A07-4F0F-BF43-3A12D75E3A33}" srcOrd="0" destOrd="0" presId="urn:microsoft.com/office/officeart/2005/8/layout/list1"/>
    <dgm:cxn modelId="{C7E68B4A-0084-4F0E-B5F8-316E5535645D}" type="presParOf" srcId="{B32E2D6C-4347-4294-9C10-5D1D2961AC2A}" destId="{28A8C7FF-0C97-4B7C-910B-A56BE7464AD9}" srcOrd="1" destOrd="0" presId="urn:microsoft.com/office/officeart/2005/8/layout/list1"/>
    <dgm:cxn modelId="{B87AE3D0-3F0F-4E71-8FE6-F03F89DDA6BA}" type="presParOf" srcId="{260BE0ED-B988-48C0-B405-C5086B8F20F4}" destId="{BC54390F-F653-4EB4-9328-19400524F290}" srcOrd="5" destOrd="0" presId="urn:microsoft.com/office/officeart/2005/8/layout/list1"/>
    <dgm:cxn modelId="{3878AC63-A35B-4B7B-9431-45C3B5B14C03}" type="presParOf" srcId="{260BE0ED-B988-48C0-B405-C5086B8F20F4}" destId="{F1BA45AD-CCB6-4988-91E9-A5D6C78A7F5A}" srcOrd="6" destOrd="0" presId="urn:microsoft.com/office/officeart/2005/8/layout/list1"/>
    <dgm:cxn modelId="{B7EAAAF2-5862-4CFE-9B65-BEFF61F97752}" type="presParOf" srcId="{260BE0ED-B988-48C0-B405-C5086B8F20F4}" destId="{16747943-05E3-42AE-8DF3-02DFCBF93699}" srcOrd="7" destOrd="0" presId="urn:microsoft.com/office/officeart/2005/8/layout/list1"/>
    <dgm:cxn modelId="{83EFEDA9-B958-4D53-8C6E-BAAE05845820}" type="presParOf" srcId="{260BE0ED-B988-48C0-B405-C5086B8F20F4}" destId="{57DEC9F0-6A82-42F2-95FF-4DB93480CA29}" srcOrd="8" destOrd="0" presId="urn:microsoft.com/office/officeart/2005/8/layout/list1"/>
    <dgm:cxn modelId="{51F9D532-7587-4C90-AD2A-E9EE56F63278}" type="presParOf" srcId="{57DEC9F0-6A82-42F2-95FF-4DB93480CA29}" destId="{BA13B417-ED84-4213-8761-7FCBA6E8DC88}" srcOrd="0" destOrd="0" presId="urn:microsoft.com/office/officeart/2005/8/layout/list1"/>
    <dgm:cxn modelId="{E2EA66BD-7E8D-4CD7-8A01-574423BAB549}" type="presParOf" srcId="{57DEC9F0-6A82-42F2-95FF-4DB93480CA29}" destId="{75E5FABB-F2E9-4EAC-A9B3-01DD07B0E151}" srcOrd="1" destOrd="0" presId="urn:microsoft.com/office/officeart/2005/8/layout/list1"/>
    <dgm:cxn modelId="{0F7D8090-896B-419D-8EE7-5965B0480C5F}" type="presParOf" srcId="{260BE0ED-B988-48C0-B405-C5086B8F20F4}" destId="{4AE2A237-7D33-4A10-B796-71A5F381D6BD}" srcOrd="9" destOrd="0" presId="urn:microsoft.com/office/officeart/2005/8/layout/list1"/>
    <dgm:cxn modelId="{E0C9CE8F-5FCA-4F2F-89B4-D546DA38C3DE}" type="presParOf" srcId="{260BE0ED-B988-48C0-B405-C5086B8F20F4}" destId="{14309FF4-FB1F-4F85-9F68-E8F04167A262}" srcOrd="10" destOrd="0" presId="urn:microsoft.com/office/officeart/2005/8/layout/list1"/>
    <dgm:cxn modelId="{9DBA0525-E71C-485A-9800-A7650EA3A6A7}" type="presParOf" srcId="{260BE0ED-B988-48C0-B405-C5086B8F20F4}" destId="{C08DF1E0-64FF-43C0-AADA-755D1D6B35C2}" srcOrd="11" destOrd="0" presId="urn:microsoft.com/office/officeart/2005/8/layout/list1"/>
    <dgm:cxn modelId="{EFD1D59E-A413-4919-A9B7-22CDD991BDB8}" type="presParOf" srcId="{260BE0ED-B988-48C0-B405-C5086B8F20F4}" destId="{EE2F4D93-7709-423F-86F8-99B792EFD4A1}" srcOrd="12" destOrd="0" presId="urn:microsoft.com/office/officeart/2005/8/layout/list1"/>
    <dgm:cxn modelId="{05E65C2B-E1FB-4AFA-92A7-C035C59F50D5}" type="presParOf" srcId="{EE2F4D93-7709-423F-86F8-99B792EFD4A1}" destId="{809FDD9F-11AE-45E0-87B9-66210B3A65FA}" srcOrd="0" destOrd="0" presId="urn:microsoft.com/office/officeart/2005/8/layout/list1"/>
    <dgm:cxn modelId="{7349BD0C-ED27-46BE-A83F-D2FE9202ADFB}" type="presParOf" srcId="{EE2F4D93-7709-423F-86F8-99B792EFD4A1}" destId="{BB97CFD1-CD37-4BB0-B166-99A36DF80C8C}" srcOrd="1" destOrd="0" presId="urn:microsoft.com/office/officeart/2005/8/layout/list1"/>
    <dgm:cxn modelId="{B85C08A1-7E12-4BE9-A3BD-D006F3666B88}" type="presParOf" srcId="{260BE0ED-B988-48C0-B405-C5086B8F20F4}" destId="{18E7EC1E-CEE0-40FC-8F77-1323FAFD1930}" srcOrd="13" destOrd="0" presId="urn:microsoft.com/office/officeart/2005/8/layout/list1"/>
    <dgm:cxn modelId="{7E08BE21-96AE-498C-8DEA-18B380380E71}" type="presParOf" srcId="{260BE0ED-B988-48C0-B405-C5086B8F20F4}" destId="{06ACFA19-7247-4BB1-960D-CF68F86C9409}" srcOrd="14" destOrd="0" presId="urn:microsoft.com/office/officeart/2005/8/layout/list1"/>
    <dgm:cxn modelId="{CC3A99FE-2EEB-4C89-BBDA-0BAEF46F1BEB}" type="presParOf" srcId="{260BE0ED-B988-48C0-B405-C5086B8F20F4}" destId="{2E0ACE0C-4A39-4742-9821-E0B7978CB2F5}" srcOrd="15" destOrd="0" presId="urn:microsoft.com/office/officeart/2005/8/layout/list1"/>
    <dgm:cxn modelId="{20E3668B-81E3-426B-80C1-070739385836}" type="presParOf" srcId="{260BE0ED-B988-48C0-B405-C5086B8F20F4}" destId="{F3FC966D-091E-4F8C-AFAD-5DFE46954C28}" srcOrd="16" destOrd="0" presId="urn:microsoft.com/office/officeart/2005/8/layout/list1"/>
    <dgm:cxn modelId="{C2E8B891-3304-49C3-B9D8-5AC7E58A9F78}" type="presParOf" srcId="{F3FC966D-091E-4F8C-AFAD-5DFE46954C28}" destId="{AE61E093-2800-49D7-9881-64800E9CB985}" srcOrd="0" destOrd="0" presId="urn:microsoft.com/office/officeart/2005/8/layout/list1"/>
    <dgm:cxn modelId="{4322853F-EE79-4F89-BE03-0CB1E9D9D017}" type="presParOf" srcId="{F3FC966D-091E-4F8C-AFAD-5DFE46954C28}" destId="{CE0109BC-6770-4E83-A530-A9ACAC7C37A9}" srcOrd="1" destOrd="0" presId="urn:microsoft.com/office/officeart/2005/8/layout/list1"/>
    <dgm:cxn modelId="{C27393B9-5B04-47F4-9688-B09F4B021400}" type="presParOf" srcId="{260BE0ED-B988-48C0-B405-C5086B8F20F4}" destId="{32CC23DF-E89C-4180-9022-74F80C1FEFC7}" srcOrd="17" destOrd="0" presId="urn:microsoft.com/office/officeart/2005/8/layout/list1"/>
    <dgm:cxn modelId="{324A0023-7775-4960-BAA7-574B893BD7E6}" type="presParOf" srcId="{260BE0ED-B988-48C0-B405-C5086B8F20F4}" destId="{D4865DF4-1689-4DE1-B786-F1814808AAD5}" srcOrd="18" destOrd="0" presId="urn:microsoft.com/office/officeart/2005/8/layout/list1"/>
    <dgm:cxn modelId="{84556CDE-2FDC-41F0-9A74-4B6FC49707BE}" type="presParOf" srcId="{260BE0ED-B988-48C0-B405-C5086B8F20F4}" destId="{FB8CB766-F274-4200-9D11-195D95A488F7}" srcOrd="19" destOrd="0" presId="urn:microsoft.com/office/officeart/2005/8/layout/list1"/>
    <dgm:cxn modelId="{DCEEC14B-F9CD-4DB9-8C4D-E6379CEFF3E6}" type="presParOf" srcId="{260BE0ED-B988-48C0-B405-C5086B8F20F4}" destId="{D94C0DFD-319D-49CC-94C0-7D550F93D873}" srcOrd="20" destOrd="0" presId="urn:microsoft.com/office/officeart/2005/8/layout/list1"/>
    <dgm:cxn modelId="{13C6B1A0-6124-47F6-B8BF-63D4EB76132E}" type="presParOf" srcId="{D94C0DFD-319D-49CC-94C0-7D550F93D873}" destId="{C19C1455-ADD3-4C48-90D2-B361678FA298}" srcOrd="0" destOrd="0" presId="urn:microsoft.com/office/officeart/2005/8/layout/list1"/>
    <dgm:cxn modelId="{D7C197CE-2279-4161-B70A-AB0A4C5C2446}" type="presParOf" srcId="{D94C0DFD-319D-49CC-94C0-7D550F93D873}" destId="{50A9DBF2-B20B-4D52-8E0F-257BED9D6382}" srcOrd="1" destOrd="0" presId="urn:microsoft.com/office/officeart/2005/8/layout/list1"/>
    <dgm:cxn modelId="{05980746-4E9F-467A-9078-6C9F0DEBC332}" type="presParOf" srcId="{260BE0ED-B988-48C0-B405-C5086B8F20F4}" destId="{68A9BCD7-46A6-4893-AB40-0A798FD5A068}" srcOrd="21" destOrd="0" presId="urn:microsoft.com/office/officeart/2005/8/layout/list1"/>
    <dgm:cxn modelId="{7BADBCB8-0411-4596-88C4-CF3D8373CA7E}" type="presParOf" srcId="{260BE0ED-B988-48C0-B405-C5086B8F20F4}" destId="{6C4C574B-5A86-4CC2-9F22-2B054E00CC7D}" srcOrd="22" destOrd="0" presId="urn:microsoft.com/office/officeart/2005/8/layout/list1"/>
    <dgm:cxn modelId="{88FEB971-748F-4CB3-A50C-265D2A1C5D26}" type="presParOf" srcId="{260BE0ED-B988-48C0-B405-C5086B8F20F4}" destId="{4CD3296A-A39B-4D94-9283-1FF3027CD370}" srcOrd="23" destOrd="0" presId="urn:microsoft.com/office/officeart/2005/8/layout/list1"/>
    <dgm:cxn modelId="{368D9592-67AC-4F49-8C93-3778C9E2E69C}" type="presParOf" srcId="{260BE0ED-B988-48C0-B405-C5086B8F20F4}" destId="{F8085A1E-DDC0-440D-AC98-7392AA66C147}" srcOrd="24" destOrd="0" presId="urn:microsoft.com/office/officeart/2005/8/layout/list1"/>
    <dgm:cxn modelId="{A2ABFC10-3CA2-4027-9D49-66F62BCC8833}" type="presParOf" srcId="{F8085A1E-DDC0-440D-AC98-7392AA66C147}" destId="{2F153EA8-8B55-4016-B58C-61370B79E2CC}" srcOrd="0" destOrd="0" presId="urn:microsoft.com/office/officeart/2005/8/layout/list1"/>
    <dgm:cxn modelId="{1AFBB9C5-FEA6-4A34-995A-5FCAC6A210D1}" type="presParOf" srcId="{F8085A1E-DDC0-440D-AC98-7392AA66C147}" destId="{59CBC78B-3508-41A1-95B6-A2EDFF23E7E8}" srcOrd="1" destOrd="0" presId="urn:microsoft.com/office/officeart/2005/8/layout/list1"/>
    <dgm:cxn modelId="{8130427B-D7F3-4A1D-827F-9F813062D361}" type="presParOf" srcId="{260BE0ED-B988-48C0-B405-C5086B8F20F4}" destId="{82E030A4-FB23-42E7-8D6E-C1D581C41A94}" srcOrd="25" destOrd="0" presId="urn:microsoft.com/office/officeart/2005/8/layout/list1"/>
    <dgm:cxn modelId="{0188050D-F89E-408C-B700-B2E1F6C91F2E}" type="presParOf" srcId="{260BE0ED-B988-48C0-B405-C5086B8F20F4}" destId="{C561F9ED-B9B0-46A1-A087-7E8AD06DBB08}" srcOrd="26" destOrd="0" presId="urn:microsoft.com/office/officeart/2005/8/layout/list1"/>
    <dgm:cxn modelId="{0447F292-C8D3-4CEA-AF95-AAEFDAC88E77}" type="presParOf" srcId="{260BE0ED-B988-48C0-B405-C5086B8F20F4}" destId="{493C1F03-400A-4089-B105-932F0F8351D4}" srcOrd="27" destOrd="0" presId="urn:microsoft.com/office/officeart/2005/8/layout/list1"/>
    <dgm:cxn modelId="{225FB0A6-27F6-47A7-8563-4B6535B55935}" type="presParOf" srcId="{260BE0ED-B988-48C0-B405-C5086B8F20F4}" destId="{BFCF45FD-F134-4F3D-BE1C-403FFB460816}" srcOrd="28" destOrd="0" presId="urn:microsoft.com/office/officeart/2005/8/layout/list1"/>
    <dgm:cxn modelId="{0EECFC5A-6830-4FB6-8753-511E772E7E8A}" type="presParOf" srcId="{BFCF45FD-F134-4F3D-BE1C-403FFB460816}" destId="{1BFBBF35-9B9A-40C9-9E2B-A9142399E582}" srcOrd="0" destOrd="0" presId="urn:microsoft.com/office/officeart/2005/8/layout/list1"/>
    <dgm:cxn modelId="{DDF89164-4640-4E8F-A0E8-8CEAE908D218}" type="presParOf" srcId="{BFCF45FD-F134-4F3D-BE1C-403FFB460816}" destId="{6187970D-A573-4BB3-89AA-D15DF93A7005}" srcOrd="1" destOrd="0" presId="urn:microsoft.com/office/officeart/2005/8/layout/list1"/>
    <dgm:cxn modelId="{816884A2-551B-4A70-AA93-B1BAA21D3287}" type="presParOf" srcId="{260BE0ED-B988-48C0-B405-C5086B8F20F4}" destId="{522E6289-C2BD-437C-8D3B-428C6B7FB4C8}" srcOrd="29" destOrd="0" presId="urn:microsoft.com/office/officeart/2005/8/layout/list1"/>
    <dgm:cxn modelId="{D9867793-99EE-4150-A109-F8F2AA26D6BE}" type="presParOf" srcId="{260BE0ED-B988-48C0-B405-C5086B8F20F4}" destId="{E187B224-ED6F-4A12-9118-07B89805CDF6}" srcOrd="30" destOrd="0" presId="urn:microsoft.com/office/officeart/2005/8/layout/list1"/>
    <dgm:cxn modelId="{1EFFB33F-389B-4CE9-9225-D2F20F46155B}" type="presParOf" srcId="{260BE0ED-B988-48C0-B405-C5086B8F20F4}" destId="{97847F57-0ED0-4CD9-87B5-83C7D92A2576}" srcOrd="31" destOrd="0" presId="urn:microsoft.com/office/officeart/2005/8/layout/list1"/>
    <dgm:cxn modelId="{8F90B54A-86FD-4532-B1BC-8493034C2AAA}" type="presParOf" srcId="{260BE0ED-B988-48C0-B405-C5086B8F20F4}" destId="{5C8628E5-D73B-4848-98B1-C61F21E627F0}" srcOrd="32" destOrd="0" presId="urn:microsoft.com/office/officeart/2005/8/layout/list1"/>
    <dgm:cxn modelId="{1393F152-4AC4-48DE-8F29-3841E048689B}" type="presParOf" srcId="{5C8628E5-D73B-4848-98B1-C61F21E627F0}" destId="{0D3FC343-580D-4F80-9B8A-F19D74BF16AE}" srcOrd="0" destOrd="0" presId="urn:microsoft.com/office/officeart/2005/8/layout/list1"/>
    <dgm:cxn modelId="{36A42CEF-8B63-475D-A522-C8AC569887C9}" type="presParOf" srcId="{5C8628E5-D73B-4848-98B1-C61F21E627F0}" destId="{2B123EDC-B5B6-4CBF-AB87-AAA7769FF710}" srcOrd="1" destOrd="0" presId="urn:microsoft.com/office/officeart/2005/8/layout/list1"/>
    <dgm:cxn modelId="{A429593A-40A8-44DF-898F-983C0DC06C78}" type="presParOf" srcId="{260BE0ED-B988-48C0-B405-C5086B8F20F4}" destId="{E8FA98EF-AC86-4848-9DF9-464CA3B9F243}" srcOrd="33" destOrd="0" presId="urn:microsoft.com/office/officeart/2005/8/layout/list1"/>
    <dgm:cxn modelId="{C4BAF981-CA48-4249-B403-045F0B8C2B4C}" type="presParOf" srcId="{260BE0ED-B988-48C0-B405-C5086B8F20F4}" destId="{9FDA61EA-24E8-4CFC-83BD-6984B0627B68}" srcOrd="3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6C7873-976A-411A-B4F2-D7F91E1D744E}" type="doc">
      <dgm:prSet loTypeId="urn:microsoft.com/office/officeart/2005/8/layout/chevron2" loCatId="process" qsTypeId="urn:microsoft.com/office/officeart/2005/8/quickstyle/simple1" qsCatId="simple" csTypeId="urn:microsoft.com/office/officeart/2005/8/colors/colorful1#1" csCatId="colorful" phldr="1"/>
      <dgm:spPr/>
      <dgm:t>
        <a:bodyPr/>
        <a:lstStyle/>
        <a:p>
          <a:endParaRPr lang="en-US"/>
        </a:p>
      </dgm:t>
    </dgm:pt>
    <dgm:pt modelId="{6A9324D6-69D7-4A93-8F73-F3B64CE76BB3}">
      <dgm:prSet phldrT="[Text]" custT="1"/>
      <dgm:spPr/>
      <dgm:t>
        <a:bodyPr/>
        <a:lstStyle/>
        <a:p>
          <a:r>
            <a:rPr lang="en-US" sz="1400" dirty="0" smtClean="0"/>
            <a:t>EMERGING</a:t>
          </a:r>
          <a:endParaRPr lang="en-US" sz="900" dirty="0"/>
        </a:p>
      </dgm:t>
    </dgm:pt>
    <dgm:pt modelId="{C9370D5B-9808-4A40-8223-12D633E2AC2C}" type="parTrans" cxnId="{CDAB740C-CDE9-4A1C-8621-944EE288D549}">
      <dgm:prSet/>
      <dgm:spPr/>
      <dgm:t>
        <a:bodyPr/>
        <a:lstStyle/>
        <a:p>
          <a:endParaRPr lang="en-US" sz="1800"/>
        </a:p>
      </dgm:t>
    </dgm:pt>
    <dgm:pt modelId="{05DF15FC-18C3-4F30-95C4-34FD4158968A}" type="sibTrans" cxnId="{CDAB740C-CDE9-4A1C-8621-944EE288D549}">
      <dgm:prSet/>
      <dgm:spPr/>
      <dgm:t>
        <a:bodyPr/>
        <a:lstStyle/>
        <a:p>
          <a:endParaRPr lang="en-US" sz="1800"/>
        </a:p>
      </dgm:t>
    </dgm:pt>
    <dgm:pt modelId="{25156010-8335-45E7-90B4-5764E5EFC997}">
      <dgm:prSet phldrT="[Text]" custT="1"/>
      <dgm:spPr/>
      <dgm:t>
        <a:bodyPr/>
        <a:lstStyle/>
        <a:p>
          <a:r>
            <a:rPr lang="en-US" sz="2400" dirty="0" err="1" smtClean="0"/>
            <a:t>Menyadari</a:t>
          </a:r>
          <a:r>
            <a:rPr lang="en-US" sz="2400" dirty="0" smtClean="0"/>
            <a:t> </a:t>
          </a:r>
          <a:r>
            <a:rPr lang="en-US" sz="2400" dirty="0" err="1" smtClean="0"/>
            <a:t>Pentingan</a:t>
          </a:r>
          <a:r>
            <a:rPr lang="en-US" sz="2400" dirty="0" smtClean="0"/>
            <a:t> ICT </a:t>
          </a:r>
          <a:r>
            <a:rPr lang="en-US" sz="2400" dirty="0" err="1" smtClean="0"/>
            <a:t>untuk</a:t>
          </a:r>
          <a:r>
            <a:rPr lang="en-US" sz="2400" dirty="0" smtClean="0"/>
            <a:t> </a:t>
          </a:r>
          <a:r>
            <a:rPr lang="en-US" sz="2400" dirty="0" err="1" smtClean="0"/>
            <a:t>Pendidikan</a:t>
          </a:r>
          <a:endParaRPr lang="en-US" sz="2400" dirty="0"/>
        </a:p>
      </dgm:t>
    </dgm:pt>
    <dgm:pt modelId="{E584C235-C006-4DF7-92DC-EE108F1433F1}" type="parTrans" cxnId="{154C2B9B-534A-4EB3-9DCE-3D488FB3958F}">
      <dgm:prSet/>
      <dgm:spPr/>
      <dgm:t>
        <a:bodyPr/>
        <a:lstStyle/>
        <a:p>
          <a:endParaRPr lang="en-US" sz="1800"/>
        </a:p>
      </dgm:t>
    </dgm:pt>
    <dgm:pt modelId="{4BD973ED-33E1-4F08-B9AF-2DE47560AE37}" type="sibTrans" cxnId="{154C2B9B-534A-4EB3-9DCE-3D488FB3958F}">
      <dgm:prSet/>
      <dgm:spPr/>
      <dgm:t>
        <a:bodyPr/>
        <a:lstStyle/>
        <a:p>
          <a:endParaRPr lang="en-US" sz="1800"/>
        </a:p>
      </dgm:t>
    </dgm:pt>
    <dgm:pt modelId="{E17F3D0C-2057-4948-92E4-6A4373412803}">
      <dgm:prSet phldrT="[Text]" custT="1"/>
      <dgm:spPr/>
      <dgm:t>
        <a:bodyPr/>
        <a:lstStyle/>
        <a:p>
          <a:r>
            <a:rPr lang="en-US" sz="2400" dirty="0" err="1" smtClean="0"/>
            <a:t>Menyadari</a:t>
          </a:r>
          <a:r>
            <a:rPr lang="en-US" sz="2400" dirty="0" smtClean="0"/>
            <a:t> </a:t>
          </a:r>
          <a:r>
            <a:rPr lang="en-US" sz="2400" dirty="0" err="1" smtClean="0"/>
            <a:t>Bagaimana</a:t>
          </a:r>
          <a:r>
            <a:rPr lang="en-US" sz="2400" dirty="0" smtClean="0"/>
            <a:t> </a:t>
          </a:r>
          <a:r>
            <a:rPr lang="en-US" sz="2400" dirty="0" err="1" smtClean="0"/>
            <a:t>mengoptimalkan</a:t>
          </a:r>
          <a:r>
            <a:rPr lang="en-US" sz="2400" dirty="0" smtClean="0"/>
            <a:t> ICT</a:t>
          </a:r>
          <a:endParaRPr lang="en-US" sz="2400" dirty="0"/>
        </a:p>
      </dgm:t>
    </dgm:pt>
    <dgm:pt modelId="{BD520954-FDD2-4993-8F90-A6DD25EF3FBE}" type="parTrans" cxnId="{CCC8518E-0556-4A08-8CBD-00679A39A522}">
      <dgm:prSet/>
      <dgm:spPr/>
      <dgm:t>
        <a:bodyPr/>
        <a:lstStyle/>
        <a:p>
          <a:endParaRPr lang="en-US" sz="1800"/>
        </a:p>
      </dgm:t>
    </dgm:pt>
    <dgm:pt modelId="{00739837-64F1-4A25-9D8C-90B2A0769FB8}" type="sibTrans" cxnId="{CCC8518E-0556-4A08-8CBD-00679A39A522}">
      <dgm:prSet/>
      <dgm:spPr/>
      <dgm:t>
        <a:bodyPr/>
        <a:lstStyle/>
        <a:p>
          <a:endParaRPr lang="en-US" sz="1800"/>
        </a:p>
      </dgm:t>
    </dgm:pt>
    <dgm:pt modelId="{E27F79D7-1ED5-4B09-BEC0-F90F28D470AA}">
      <dgm:prSet phldrT="[Text]" custT="1"/>
      <dgm:spPr/>
      <dgm:t>
        <a:bodyPr/>
        <a:lstStyle/>
        <a:p>
          <a:r>
            <a:rPr lang="en-US" sz="1600" dirty="0" smtClean="0"/>
            <a:t>APPLYING</a:t>
          </a:r>
          <a:endParaRPr lang="en-US" sz="1100" dirty="0"/>
        </a:p>
      </dgm:t>
    </dgm:pt>
    <dgm:pt modelId="{4266C15E-2678-41AA-98C1-F88660255B77}" type="parTrans" cxnId="{04365D7F-48A6-44AB-863C-C7773B6D454C}">
      <dgm:prSet/>
      <dgm:spPr/>
      <dgm:t>
        <a:bodyPr/>
        <a:lstStyle/>
        <a:p>
          <a:endParaRPr lang="en-US" sz="1800"/>
        </a:p>
      </dgm:t>
    </dgm:pt>
    <dgm:pt modelId="{E56AEAE4-944C-4B78-A4BD-974E18B6D468}" type="sibTrans" cxnId="{04365D7F-48A6-44AB-863C-C7773B6D454C}">
      <dgm:prSet/>
      <dgm:spPr/>
      <dgm:t>
        <a:bodyPr/>
        <a:lstStyle/>
        <a:p>
          <a:endParaRPr lang="en-US" sz="1800"/>
        </a:p>
      </dgm:t>
    </dgm:pt>
    <dgm:pt modelId="{7BBBA707-72B4-4D59-A477-0304562260B9}">
      <dgm:prSet phldrT="[Text]" custT="1"/>
      <dgm:spPr/>
      <dgm:t>
        <a:bodyPr/>
        <a:lstStyle/>
        <a:p>
          <a:r>
            <a:rPr lang="en-US" sz="2400" dirty="0" err="1" smtClean="0"/>
            <a:t>Melakukan</a:t>
          </a:r>
          <a:r>
            <a:rPr lang="en-US" sz="2400" dirty="0" smtClean="0"/>
            <a:t> </a:t>
          </a:r>
          <a:r>
            <a:rPr lang="en-US" sz="2400" dirty="0" err="1" smtClean="0"/>
            <a:t>pembelajaran</a:t>
          </a:r>
          <a:r>
            <a:rPr lang="en-US" sz="2400" dirty="0" smtClean="0"/>
            <a:t> </a:t>
          </a:r>
          <a:r>
            <a:rPr lang="en-US" sz="2400" dirty="0" err="1" smtClean="0"/>
            <a:t>bagaimana</a:t>
          </a:r>
          <a:r>
            <a:rPr lang="en-US" sz="2400" dirty="0" smtClean="0"/>
            <a:t> </a:t>
          </a:r>
          <a:r>
            <a:rPr lang="en-US" sz="2400" dirty="0" err="1" smtClean="0"/>
            <a:t>menggunakan</a:t>
          </a:r>
          <a:r>
            <a:rPr lang="en-US" sz="2400" dirty="0" smtClean="0"/>
            <a:t> ICT</a:t>
          </a:r>
          <a:endParaRPr lang="en-US" sz="2400" dirty="0"/>
        </a:p>
      </dgm:t>
    </dgm:pt>
    <dgm:pt modelId="{0D70B714-8C85-4C80-A69E-E76FA8B8F2F3}" type="parTrans" cxnId="{FF7DA73D-25C3-4C62-AC85-9FA57ED34D59}">
      <dgm:prSet/>
      <dgm:spPr/>
      <dgm:t>
        <a:bodyPr/>
        <a:lstStyle/>
        <a:p>
          <a:endParaRPr lang="en-US" sz="1800"/>
        </a:p>
      </dgm:t>
    </dgm:pt>
    <dgm:pt modelId="{CD4486DD-604F-432C-9BBA-F92BFEF6B99E}" type="sibTrans" cxnId="{FF7DA73D-25C3-4C62-AC85-9FA57ED34D59}">
      <dgm:prSet/>
      <dgm:spPr/>
      <dgm:t>
        <a:bodyPr/>
        <a:lstStyle/>
        <a:p>
          <a:endParaRPr lang="en-US" sz="1800"/>
        </a:p>
      </dgm:t>
    </dgm:pt>
    <dgm:pt modelId="{0BB4221F-1571-43BA-9D8F-C859A4A4EE21}">
      <dgm:prSet phldrT="[Text]" custT="1"/>
      <dgm:spPr/>
      <dgm:t>
        <a:bodyPr/>
        <a:lstStyle/>
        <a:p>
          <a:r>
            <a:rPr lang="en-US" sz="1400" dirty="0" smtClean="0"/>
            <a:t>INTEGRATING</a:t>
          </a:r>
          <a:endParaRPr lang="en-US" sz="900" dirty="0"/>
        </a:p>
      </dgm:t>
    </dgm:pt>
    <dgm:pt modelId="{BD5D5C5B-6AAB-4FB7-A5CB-715E0509A4F6}" type="parTrans" cxnId="{8C9F1D51-7EC4-420C-8681-2D99CEF19579}">
      <dgm:prSet/>
      <dgm:spPr/>
      <dgm:t>
        <a:bodyPr/>
        <a:lstStyle/>
        <a:p>
          <a:endParaRPr lang="en-US" sz="1800"/>
        </a:p>
      </dgm:t>
    </dgm:pt>
    <dgm:pt modelId="{B7B86EE2-237A-4B33-80B3-FB34DB9336B5}" type="sibTrans" cxnId="{8C9F1D51-7EC4-420C-8681-2D99CEF19579}">
      <dgm:prSet/>
      <dgm:spPr/>
      <dgm:t>
        <a:bodyPr/>
        <a:lstStyle/>
        <a:p>
          <a:endParaRPr lang="en-US" sz="1800"/>
        </a:p>
      </dgm:t>
    </dgm:pt>
    <dgm:pt modelId="{C0EA72AC-8CEE-45D0-89AD-760421BB831E}">
      <dgm:prSet phldrT="[Text]" custT="1"/>
      <dgm:spPr/>
      <dgm:t>
        <a:bodyPr/>
        <a:lstStyle/>
        <a:p>
          <a:r>
            <a:rPr lang="en-US" sz="2400" dirty="0" err="1" smtClean="0"/>
            <a:t>Memamfaatkan</a:t>
          </a:r>
          <a:r>
            <a:rPr lang="en-US" sz="2400" dirty="0" smtClean="0"/>
            <a:t> ICT </a:t>
          </a:r>
          <a:r>
            <a:rPr lang="en-US" sz="2400" dirty="0" err="1" smtClean="0"/>
            <a:t>untuk</a:t>
          </a:r>
          <a:r>
            <a:rPr lang="en-US" sz="2400" dirty="0" smtClean="0"/>
            <a:t> </a:t>
          </a:r>
          <a:r>
            <a:rPr lang="en-US" sz="2400" dirty="0" err="1" smtClean="0"/>
            <a:t>Pembelajaran</a:t>
          </a:r>
          <a:endParaRPr lang="en-US" sz="2400" dirty="0"/>
        </a:p>
      </dgm:t>
    </dgm:pt>
    <dgm:pt modelId="{AB1E8443-F13A-4A6A-9B65-008B7FFB2142}" type="parTrans" cxnId="{74D30A37-2521-495E-B401-DC36DC4DD8AA}">
      <dgm:prSet/>
      <dgm:spPr/>
      <dgm:t>
        <a:bodyPr/>
        <a:lstStyle/>
        <a:p>
          <a:endParaRPr lang="en-US" sz="1800"/>
        </a:p>
      </dgm:t>
    </dgm:pt>
    <dgm:pt modelId="{A3FBEB6A-0F7C-45F4-8213-4FB7B43AD7B2}" type="sibTrans" cxnId="{74D30A37-2521-495E-B401-DC36DC4DD8AA}">
      <dgm:prSet/>
      <dgm:spPr/>
      <dgm:t>
        <a:bodyPr/>
        <a:lstStyle/>
        <a:p>
          <a:endParaRPr lang="en-US" sz="1800"/>
        </a:p>
      </dgm:t>
    </dgm:pt>
    <dgm:pt modelId="{AE1395C0-CCF7-495B-93B4-E24C85CB517A}">
      <dgm:prSet custT="1"/>
      <dgm:spPr/>
      <dgm:t>
        <a:bodyPr/>
        <a:lstStyle/>
        <a:p>
          <a:r>
            <a:rPr lang="en-US" sz="1400" dirty="0" smtClean="0"/>
            <a:t>TRANSFORMING</a:t>
          </a:r>
          <a:endParaRPr lang="en-US" sz="1400" dirty="0"/>
        </a:p>
      </dgm:t>
    </dgm:pt>
    <dgm:pt modelId="{9DCFD818-3E3D-4045-9733-75F741BD5EBE}" type="parTrans" cxnId="{CCBD2E53-2A98-4846-88A4-E4BCE9E8139E}">
      <dgm:prSet/>
      <dgm:spPr/>
      <dgm:t>
        <a:bodyPr/>
        <a:lstStyle/>
        <a:p>
          <a:endParaRPr lang="en-US" sz="1800"/>
        </a:p>
      </dgm:t>
    </dgm:pt>
    <dgm:pt modelId="{2DFB97D0-598F-46D4-90A6-3DD776D67184}" type="sibTrans" cxnId="{CCBD2E53-2A98-4846-88A4-E4BCE9E8139E}">
      <dgm:prSet/>
      <dgm:spPr/>
      <dgm:t>
        <a:bodyPr/>
        <a:lstStyle/>
        <a:p>
          <a:endParaRPr lang="en-US" sz="1800"/>
        </a:p>
      </dgm:t>
    </dgm:pt>
    <dgm:pt modelId="{42F40D79-2188-461D-A294-57B6B6735CD1}">
      <dgm:prSet custT="1"/>
      <dgm:spPr/>
      <dgm:t>
        <a:bodyPr/>
        <a:lstStyle/>
        <a:p>
          <a:r>
            <a:rPr lang="en-US" sz="2400" dirty="0" err="1" smtClean="0"/>
            <a:t>Mengoptimalakan</a:t>
          </a:r>
          <a:r>
            <a:rPr lang="en-US" sz="2400" dirty="0" smtClean="0"/>
            <a:t> </a:t>
          </a:r>
          <a:r>
            <a:rPr lang="en-US" sz="2400" dirty="0" err="1" smtClean="0"/>
            <a:t>peran</a:t>
          </a:r>
          <a:r>
            <a:rPr lang="en-US" sz="2400" dirty="0" smtClean="0"/>
            <a:t> ICT </a:t>
          </a:r>
          <a:r>
            <a:rPr lang="en-US" sz="2400" dirty="0" err="1" smtClean="0"/>
            <a:t>sebagai</a:t>
          </a:r>
          <a:r>
            <a:rPr lang="en-US" sz="2400" dirty="0" smtClean="0"/>
            <a:t> </a:t>
          </a:r>
          <a:r>
            <a:rPr lang="en-US" sz="2400" dirty="0" err="1" smtClean="0"/>
            <a:t>pendorong</a:t>
          </a:r>
          <a:r>
            <a:rPr lang="en-US" sz="2400" dirty="0" smtClean="0"/>
            <a:t> </a:t>
          </a:r>
          <a:r>
            <a:rPr lang="en-US" sz="2400" dirty="0" err="1" smtClean="0"/>
            <a:t>reformasi</a:t>
          </a:r>
          <a:r>
            <a:rPr lang="en-US" sz="2400" dirty="0" smtClean="0"/>
            <a:t> </a:t>
          </a:r>
          <a:r>
            <a:rPr lang="en-US" sz="2400" dirty="0" err="1" smtClean="0"/>
            <a:t>pembelajaran</a:t>
          </a:r>
          <a:endParaRPr lang="en-US" sz="2400" dirty="0"/>
        </a:p>
      </dgm:t>
    </dgm:pt>
    <dgm:pt modelId="{644466D6-BE26-4FC0-B3A3-5C339044D115}" type="parTrans" cxnId="{5D57F21B-0CBF-498C-BDB9-DC3C00645F80}">
      <dgm:prSet/>
      <dgm:spPr/>
      <dgm:t>
        <a:bodyPr/>
        <a:lstStyle/>
        <a:p>
          <a:endParaRPr lang="en-US" sz="1800"/>
        </a:p>
      </dgm:t>
    </dgm:pt>
    <dgm:pt modelId="{545AA68B-D51C-4F6A-8B51-A038A1C077C5}" type="sibTrans" cxnId="{5D57F21B-0CBF-498C-BDB9-DC3C00645F80}">
      <dgm:prSet/>
      <dgm:spPr/>
      <dgm:t>
        <a:bodyPr/>
        <a:lstStyle/>
        <a:p>
          <a:endParaRPr lang="en-US" sz="1800"/>
        </a:p>
      </dgm:t>
    </dgm:pt>
    <dgm:pt modelId="{5AB85BB8-64B6-42B2-B2BF-7E7458CC179F}" type="pres">
      <dgm:prSet presAssocID="{016C7873-976A-411A-B4F2-D7F91E1D744E}" presName="linearFlow" presStyleCnt="0">
        <dgm:presLayoutVars>
          <dgm:dir/>
          <dgm:animLvl val="lvl"/>
          <dgm:resizeHandles val="exact"/>
        </dgm:presLayoutVars>
      </dgm:prSet>
      <dgm:spPr/>
      <dgm:t>
        <a:bodyPr/>
        <a:lstStyle/>
        <a:p>
          <a:endParaRPr lang="en-US"/>
        </a:p>
      </dgm:t>
    </dgm:pt>
    <dgm:pt modelId="{2F202846-2A6C-4F3A-AD64-1C64F56B059C}" type="pres">
      <dgm:prSet presAssocID="{6A9324D6-69D7-4A93-8F73-F3B64CE76BB3}" presName="composite" presStyleCnt="0"/>
      <dgm:spPr/>
    </dgm:pt>
    <dgm:pt modelId="{8A86E786-D7BD-4720-BD74-7D2246A6744D}" type="pres">
      <dgm:prSet presAssocID="{6A9324D6-69D7-4A93-8F73-F3B64CE76BB3}" presName="parentText" presStyleLbl="alignNode1" presStyleIdx="0" presStyleCnt="4" custScaleX="113610">
        <dgm:presLayoutVars>
          <dgm:chMax val="1"/>
          <dgm:bulletEnabled val="1"/>
        </dgm:presLayoutVars>
      </dgm:prSet>
      <dgm:spPr/>
      <dgm:t>
        <a:bodyPr/>
        <a:lstStyle/>
        <a:p>
          <a:endParaRPr lang="en-US"/>
        </a:p>
      </dgm:t>
    </dgm:pt>
    <dgm:pt modelId="{8BE811F0-4DEC-4FD7-9E0E-94C75E670C60}" type="pres">
      <dgm:prSet presAssocID="{6A9324D6-69D7-4A93-8F73-F3B64CE76BB3}" presName="descendantText" presStyleLbl="alignAcc1" presStyleIdx="0" presStyleCnt="4">
        <dgm:presLayoutVars>
          <dgm:bulletEnabled val="1"/>
        </dgm:presLayoutVars>
      </dgm:prSet>
      <dgm:spPr/>
      <dgm:t>
        <a:bodyPr/>
        <a:lstStyle/>
        <a:p>
          <a:endParaRPr lang="en-US"/>
        </a:p>
      </dgm:t>
    </dgm:pt>
    <dgm:pt modelId="{754C94A1-6409-4AA6-B7E1-37929F3360F2}" type="pres">
      <dgm:prSet presAssocID="{05DF15FC-18C3-4F30-95C4-34FD4158968A}" presName="sp" presStyleCnt="0"/>
      <dgm:spPr/>
    </dgm:pt>
    <dgm:pt modelId="{FF8A2EAD-9B50-4902-8CB8-1CFCFB3CAF00}" type="pres">
      <dgm:prSet presAssocID="{E27F79D7-1ED5-4B09-BEC0-F90F28D470AA}" presName="composite" presStyleCnt="0"/>
      <dgm:spPr/>
    </dgm:pt>
    <dgm:pt modelId="{491D9579-CAD3-498F-87D3-E477EE8A2E9A}" type="pres">
      <dgm:prSet presAssocID="{E27F79D7-1ED5-4B09-BEC0-F90F28D470AA}" presName="parentText" presStyleLbl="alignNode1" presStyleIdx="1" presStyleCnt="4" custScaleX="103344">
        <dgm:presLayoutVars>
          <dgm:chMax val="1"/>
          <dgm:bulletEnabled val="1"/>
        </dgm:presLayoutVars>
      </dgm:prSet>
      <dgm:spPr/>
      <dgm:t>
        <a:bodyPr/>
        <a:lstStyle/>
        <a:p>
          <a:endParaRPr lang="en-US"/>
        </a:p>
      </dgm:t>
    </dgm:pt>
    <dgm:pt modelId="{9221D4C1-1B3E-469D-800B-D6A95EA789AD}" type="pres">
      <dgm:prSet presAssocID="{E27F79D7-1ED5-4B09-BEC0-F90F28D470AA}" presName="descendantText" presStyleLbl="alignAcc1" presStyleIdx="1" presStyleCnt="4">
        <dgm:presLayoutVars>
          <dgm:bulletEnabled val="1"/>
        </dgm:presLayoutVars>
      </dgm:prSet>
      <dgm:spPr/>
      <dgm:t>
        <a:bodyPr/>
        <a:lstStyle/>
        <a:p>
          <a:endParaRPr lang="en-US"/>
        </a:p>
      </dgm:t>
    </dgm:pt>
    <dgm:pt modelId="{F385A949-9027-42E5-9C16-5626BC2AFE12}" type="pres">
      <dgm:prSet presAssocID="{E56AEAE4-944C-4B78-A4BD-974E18B6D468}" presName="sp" presStyleCnt="0"/>
      <dgm:spPr/>
    </dgm:pt>
    <dgm:pt modelId="{8F4E40FD-A5C9-48BA-ACBC-CFBEFD59FF38}" type="pres">
      <dgm:prSet presAssocID="{0BB4221F-1571-43BA-9D8F-C859A4A4EE21}" presName="composite" presStyleCnt="0"/>
      <dgm:spPr/>
    </dgm:pt>
    <dgm:pt modelId="{EB9466BA-F1A3-4363-8CA9-2882A3AE98E0}" type="pres">
      <dgm:prSet presAssocID="{0BB4221F-1571-43BA-9D8F-C859A4A4EE21}" presName="parentText" presStyleLbl="alignNode1" presStyleIdx="2" presStyleCnt="4" custScaleX="105996">
        <dgm:presLayoutVars>
          <dgm:chMax val="1"/>
          <dgm:bulletEnabled val="1"/>
        </dgm:presLayoutVars>
      </dgm:prSet>
      <dgm:spPr/>
      <dgm:t>
        <a:bodyPr/>
        <a:lstStyle/>
        <a:p>
          <a:endParaRPr lang="en-US"/>
        </a:p>
      </dgm:t>
    </dgm:pt>
    <dgm:pt modelId="{93429ED6-2A53-475A-939A-DD63F98006D9}" type="pres">
      <dgm:prSet presAssocID="{0BB4221F-1571-43BA-9D8F-C859A4A4EE21}" presName="descendantText" presStyleLbl="alignAcc1" presStyleIdx="2" presStyleCnt="4">
        <dgm:presLayoutVars>
          <dgm:bulletEnabled val="1"/>
        </dgm:presLayoutVars>
      </dgm:prSet>
      <dgm:spPr/>
      <dgm:t>
        <a:bodyPr/>
        <a:lstStyle/>
        <a:p>
          <a:endParaRPr lang="en-US"/>
        </a:p>
      </dgm:t>
    </dgm:pt>
    <dgm:pt modelId="{82210851-7C07-4184-8372-8AAE2869074E}" type="pres">
      <dgm:prSet presAssocID="{B7B86EE2-237A-4B33-80B3-FB34DB9336B5}" presName="sp" presStyleCnt="0"/>
      <dgm:spPr/>
    </dgm:pt>
    <dgm:pt modelId="{00D1E65D-0F38-4B8E-8806-17423E6B4A47}" type="pres">
      <dgm:prSet presAssocID="{AE1395C0-CCF7-495B-93B4-E24C85CB517A}" presName="composite" presStyleCnt="0"/>
      <dgm:spPr/>
    </dgm:pt>
    <dgm:pt modelId="{20F9B5C0-751A-4722-8D24-12A8BF746A22}" type="pres">
      <dgm:prSet presAssocID="{AE1395C0-CCF7-495B-93B4-E24C85CB517A}" presName="parentText" presStyleLbl="alignNode1" presStyleIdx="3" presStyleCnt="4">
        <dgm:presLayoutVars>
          <dgm:chMax val="1"/>
          <dgm:bulletEnabled val="1"/>
        </dgm:presLayoutVars>
      </dgm:prSet>
      <dgm:spPr/>
      <dgm:t>
        <a:bodyPr/>
        <a:lstStyle/>
        <a:p>
          <a:endParaRPr lang="en-US"/>
        </a:p>
      </dgm:t>
    </dgm:pt>
    <dgm:pt modelId="{24E10DE3-AA8C-4B7C-8D08-3ADC364C9902}" type="pres">
      <dgm:prSet presAssocID="{AE1395C0-CCF7-495B-93B4-E24C85CB517A}" presName="descendantText" presStyleLbl="alignAcc1" presStyleIdx="3" presStyleCnt="4">
        <dgm:presLayoutVars>
          <dgm:bulletEnabled val="1"/>
        </dgm:presLayoutVars>
      </dgm:prSet>
      <dgm:spPr/>
      <dgm:t>
        <a:bodyPr/>
        <a:lstStyle/>
        <a:p>
          <a:endParaRPr lang="en-US"/>
        </a:p>
      </dgm:t>
    </dgm:pt>
  </dgm:ptLst>
  <dgm:cxnLst>
    <dgm:cxn modelId="{C48CB0A0-E86A-4323-9D62-52D06DAD37AB}" type="presOf" srcId="{42F40D79-2188-461D-A294-57B6B6735CD1}" destId="{24E10DE3-AA8C-4B7C-8D08-3ADC364C9902}" srcOrd="0" destOrd="0" presId="urn:microsoft.com/office/officeart/2005/8/layout/chevron2"/>
    <dgm:cxn modelId="{5D57F21B-0CBF-498C-BDB9-DC3C00645F80}" srcId="{AE1395C0-CCF7-495B-93B4-E24C85CB517A}" destId="{42F40D79-2188-461D-A294-57B6B6735CD1}" srcOrd="0" destOrd="0" parTransId="{644466D6-BE26-4FC0-B3A3-5C339044D115}" sibTransId="{545AA68B-D51C-4F6A-8B51-A038A1C077C5}"/>
    <dgm:cxn modelId="{CCC8518E-0556-4A08-8CBD-00679A39A522}" srcId="{6A9324D6-69D7-4A93-8F73-F3B64CE76BB3}" destId="{E17F3D0C-2057-4948-92E4-6A4373412803}" srcOrd="1" destOrd="0" parTransId="{BD520954-FDD2-4993-8F90-A6DD25EF3FBE}" sibTransId="{00739837-64F1-4A25-9D8C-90B2A0769FB8}"/>
    <dgm:cxn modelId="{B288FEC0-67FC-4B4A-B611-8BC085976DEC}" type="presOf" srcId="{6A9324D6-69D7-4A93-8F73-F3B64CE76BB3}" destId="{8A86E786-D7BD-4720-BD74-7D2246A6744D}" srcOrd="0" destOrd="0" presId="urn:microsoft.com/office/officeart/2005/8/layout/chevron2"/>
    <dgm:cxn modelId="{E1BFB953-FFB1-4073-94F2-0F16871CADF0}" type="presOf" srcId="{25156010-8335-45E7-90B4-5764E5EFC997}" destId="{8BE811F0-4DEC-4FD7-9E0E-94C75E670C60}" srcOrd="0" destOrd="0" presId="urn:microsoft.com/office/officeart/2005/8/layout/chevron2"/>
    <dgm:cxn modelId="{785EB4B5-8607-4149-B4DF-3D478B4FE240}" type="presOf" srcId="{C0EA72AC-8CEE-45D0-89AD-760421BB831E}" destId="{93429ED6-2A53-475A-939A-DD63F98006D9}" srcOrd="0" destOrd="0" presId="urn:microsoft.com/office/officeart/2005/8/layout/chevron2"/>
    <dgm:cxn modelId="{8C9F1D51-7EC4-420C-8681-2D99CEF19579}" srcId="{016C7873-976A-411A-B4F2-D7F91E1D744E}" destId="{0BB4221F-1571-43BA-9D8F-C859A4A4EE21}" srcOrd="2" destOrd="0" parTransId="{BD5D5C5B-6AAB-4FB7-A5CB-715E0509A4F6}" sibTransId="{B7B86EE2-237A-4B33-80B3-FB34DB9336B5}"/>
    <dgm:cxn modelId="{65D6C5BC-672D-4008-9413-337A24467470}" type="presOf" srcId="{016C7873-976A-411A-B4F2-D7F91E1D744E}" destId="{5AB85BB8-64B6-42B2-B2BF-7E7458CC179F}" srcOrd="0" destOrd="0" presId="urn:microsoft.com/office/officeart/2005/8/layout/chevron2"/>
    <dgm:cxn modelId="{5CDDA4ED-3CD6-4447-8074-47D342632A72}" type="presOf" srcId="{E17F3D0C-2057-4948-92E4-6A4373412803}" destId="{8BE811F0-4DEC-4FD7-9E0E-94C75E670C60}" srcOrd="0" destOrd="1" presId="urn:microsoft.com/office/officeart/2005/8/layout/chevron2"/>
    <dgm:cxn modelId="{CCBD2E53-2A98-4846-88A4-E4BCE9E8139E}" srcId="{016C7873-976A-411A-B4F2-D7F91E1D744E}" destId="{AE1395C0-CCF7-495B-93B4-E24C85CB517A}" srcOrd="3" destOrd="0" parTransId="{9DCFD818-3E3D-4045-9733-75F741BD5EBE}" sibTransId="{2DFB97D0-598F-46D4-90A6-3DD776D67184}"/>
    <dgm:cxn modelId="{CDAB740C-CDE9-4A1C-8621-944EE288D549}" srcId="{016C7873-976A-411A-B4F2-D7F91E1D744E}" destId="{6A9324D6-69D7-4A93-8F73-F3B64CE76BB3}" srcOrd="0" destOrd="0" parTransId="{C9370D5B-9808-4A40-8223-12D633E2AC2C}" sibTransId="{05DF15FC-18C3-4F30-95C4-34FD4158968A}"/>
    <dgm:cxn modelId="{BB07521C-7399-45DC-B252-C797082F9DA5}" type="presOf" srcId="{7BBBA707-72B4-4D59-A477-0304562260B9}" destId="{9221D4C1-1B3E-469D-800B-D6A95EA789AD}" srcOrd="0" destOrd="0" presId="urn:microsoft.com/office/officeart/2005/8/layout/chevron2"/>
    <dgm:cxn modelId="{9D4F7B8E-29C9-4EFC-8F88-68C5D52073D9}" type="presOf" srcId="{0BB4221F-1571-43BA-9D8F-C859A4A4EE21}" destId="{EB9466BA-F1A3-4363-8CA9-2882A3AE98E0}" srcOrd="0" destOrd="0" presId="urn:microsoft.com/office/officeart/2005/8/layout/chevron2"/>
    <dgm:cxn modelId="{41A83E85-31E8-452E-946D-9202A8CDB3A4}" type="presOf" srcId="{E27F79D7-1ED5-4B09-BEC0-F90F28D470AA}" destId="{491D9579-CAD3-498F-87D3-E477EE8A2E9A}" srcOrd="0" destOrd="0" presId="urn:microsoft.com/office/officeart/2005/8/layout/chevron2"/>
    <dgm:cxn modelId="{154C2B9B-534A-4EB3-9DCE-3D488FB3958F}" srcId="{6A9324D6-69D7-4A93-8F73-F3B64CE76BB3}" destId="{25156010-8335-45E7-90B4-5764E5EFC997}" srcOrd="0" destOrd="0" parTransId="{E584C235-C006-4DF7-92DC-EE108F1433F1}" sibTransId="{4BD973ED-33E1-4F08-B9AF-2DE47560AE37}"/>
    <dgm:cxn modelId="{FF7DA73D-25C3-4C62-AC85-9FA57ED34D59}" srcId="{E27F79D7-1ED5-4B09-BEC0-F90F28D470AA}" destId="{7BBBA707-72B4-4D59-A477-0304562260B9}" srcOrd="0" destOrd="0" parTransId="{0D70B714-8C85-4C80-A69E-E76FA8B8F2F3}" sibTransId="{CD4486DD-604F-432C-9BBA-F92BFEF6B99E}"/>
    <dgm:cxn modelId="{74D30A37-2521-495E-B401-DC36DC4DD8AA}" srcId="{0BB4221F-1571-43BA-9D8F-C859A4A4EE21}" destId="{C0EA72AC-8CEE-45D0-89AD-760421BB831E}" srcOrd="0" destOrd="0" parTransId="{AB1E8443-F13A-4A6A-9B65-008B7FFB2142}" sibTransId="{A3FBEB6A-0F7C-45F4-8213-4FB7B43AD7B2}"/>
    <dgm:cxn modelId="{04365D7F-48A6-44AB-863C-C7773B6D454C}" srcId="{016C7873-976A-411A-B4F2-D7F91E1D744E}" destId="{E27F79D7-1ED5-4B09-BEC0-F90F28D470AA}" srcOrd="1" destOrd="0" parTransId="{4266C15E-2678-41AA-98C1-F88660255B77}" sibTransId="{E56AEAE4-944C-4B78-A4BD-974E18B6D468}"/>
    <dgm:cxn modelId="{E51EFCBF-0C08-4BA4-A9D7-D92D016128BC}" type="presOf" srcId="{AE1395C0-CCF7-495B-93B4-E24C85CB517A}" destId="{20F9B5C0-751A-4722-8D24-12A8BF746A22}" srcOrd="0" destOrd="0" presId="urn:microsoft.com/office/officeart/2005/8/layout/chevron2"/>
    <dgm:cxn modelId="{05B2E929-BF1C-47D7-84A6-D25049EAA59E}" type="presParOf" srcId="{5AB85BB8-64B6-42B2-B2BF-7E7458CC179F}" destId="{2F202846-2A6C-4F3A-AD64-1C64F56B059C}" srcOrd="0" destOrd="0" presId="urn:microsoft.com/office/officeart/2005/8/layout/chevron2"/>
    <dgm:cxn modelId="{07B7A706-3D2D-4EB0-B912-847624A4846A}" type="presParOf" srcId="{2F202846-2A6C-4F3A-AD64-1C64F56B059C}" destId="{8A86E786-D7BD-4720-BD74-7D2246A6744D}" srcOrd="0" destOrd="0" presId="urn:microsoft.com/office/officeart/2005/8/layout/chevron2"/>
    <dgm:cxn modelId="{36FA2C5D-C3A4-4714-9DC6-030AE803FA57}" type="presParOf" srcId="{2F202846-2A6C-4F3A-AD64-1C64F56B059C}" destId="{8BE811F0-4DEC-4FD7-9E0E-94C75E670C60}" srcOrd="1" destOrd="0" presId="urn:microsoft.com/office/officeart/2005/8/layout/chevron2"/>
    <dgm:cxn modelId="{41345740-5BCE-4608-806E-7C05F90B3431}" type="presParOf" srcId="{5AB85BB8-64B6-42B2-B2BF-7E7458CC179F}" destId="{754C94A1-6409-4AA6-B7E1-37929F3360F2}" srcOrd="1" destOrd="0" presId="urn:microsoft.com/office/officeart/2005/8/layout/chevron2"/>
    <dgm:cxn modelId="{48ACF71A-D373-414C-B43F-C2A390388639}" type="presParOf" srcId="{5AB85BB8-64B6-42B2-B2BF-7E7458CC179F}" destId="{FF8A2EAD-9B50-4902-8CB8-1CFCFB3CAF00}" srcOrd="2" destOrd="0" presId="urn:microsoft.com/office/officeart/2005/8/layout/chevron2"/>
    <dgm:cxn modelId="{5558865F-8E9F-495F-A88A-4CA20746591E}" type="presParOf" srcId="{FF8A2EAD-9B50-4902-8CB8-1CFCFB3CAF00}" destId="{491D9579-CAD3-498F-87D3-E477EE8A2E9A}" srcOrd="0" destOrd="0" presId="urn:microsoft.com/office/officeart/2005/8/layout/chevron2"/>
    <dgm:cxn modelId="{2B7E8930-70B0-4B57-926B-FDD40C304400}" type="presParOf" srcId="{FF8A2EAD-9B50-4902-8CB8-1CFCFB3CAF00}" destId="{9221D4C1-1B3E-469D-800B-D6A95EA789AD}" srcOrd="1" destOrd="0" presId="urn:microsoft.com/office/officeart/2005/8/layout/chevron2"/>
    <dgm:cxn modelId="{4520A602-99B9-49A5-825D-26B6314FEBBC}" type="presParOf" srcId="{5AB85BB8-64B6-42B2-B2BF-7E7458CC179F}" destId="{F385A949-9027-42E5-9C16-5626BC2AFE12}" srcOrd="3" destOrd="0" presId="urn:microsoft.com/office/officeart/2005/8/layout/chevron2"/>
    <dgm:cxn modelId="{4A6C7D4C-F3BB-4929-BE11-6DCAD1CC8846}" type="presParOf" srcId="{5AB85BB8-64B6-42B2-B2BF-7E7458CC179F}" destId="{8F4E40FD-A5C9-48BA-ACBC-CFBEFD59FF38}" srcOrd="4" destOrd="0" presId="urn:microsoft.com/office/officeart/2005/8/layout/chevron2"/>
    <dgm:cxn modelId="{82088C25-0735-497A-9156-D9212FA622F7}" type="presParOf" srcId="{8F4E40FD-A5C9-48BA-ACBC-CFBEFD59FF38}" destId="{EB9466BA-F1A3-4363-8CA9-2882A3AE98E0}" srcOrd="0" destOrd="0" presId="urn:microsoft.com/office/officeart/2005/8/layout/chevron2"/>
    <dgm:cxn modelId="{7FDB9012-0A7A-4CE3-A7ED-3F7D51D26426}" type="presParOf" srcId="{8F4E40FD-A5C9-48BA-ACBC-CFBEFD59FF38}" destId="{93429ED6-2A53-475A-939A-DD63F98006D9}" srcOrd="1" destOrd="0" presId="urn:microsoft.com/office/officeart/2005/8/layout/chevron2"/>
    <dgm:cxn modelId="{DA85E740-3E09-48CD-8063-F6A06D30DCAD}" type="presParOf" srcId="{5AB85BB8-64B6-42B2-B2BF-7E7458CC179F}" destId="{82210851-7C07-4184-8372-8AAE2869074E}" srcOrd="5" destOrd="0" presId="urn:microsoft.com/office/officeart/2005/8/layout/chevron2"/>
    <dgm:cxn modelId="{0C46CD03-60B9-4E0F-9EF0-108FE3EB3130}" type="presParOf" srcId="{5AB85BB8-64B6-42B2-B2BF-7E7458CC179F}" destId="{00D1E65D-0F38-4B8E-8806-17423E6B4A47}" srcOrd="6" destOrd="0" presId="urn:microsoft.com/office/officeart/2005/8/layout/chevron2"/>
    <dgm:cxn modelId="{75BA373E-4FE1-4FDE-B291-980F45C3F6ED}" type="presParOf" srcId="{00D1E65D-0F38-4B8E-8806-17423E6B4A47}" destId="{20F9B5C0-751A-4722-8D24-12A8BF746A22}" srcOrd="0" destOrd="0" presId="urn:microsoft.com/office/officeart/2005/8/layout/chevron2"/>
    <dgm:cxn modelId="{EEE44AEA-05AB-4817-9A44-EA38C6FBEA16}" type="presParOf" srcId="{00D1E65D-0F38-4B8E-8806-17423E6B4A47}" destId="{24E10DE3-AA8C-4B7C-8D08-3ADC364C990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DD2E1A-0382-44C6-A871-CA2F6754C88C}" type="doc">
      <dgm:prSet loTypeId="urn:microsoft.com/office/officeart/2005/8/layout/process2" loCatId="process" qsTypeId="urn:microsoft.com/office/officeart/2005/8/quickstyle/3d2" qsCatId="3D" csTypeId="urn:microsoft.com/office/officeart/2005/8/colors/colorful1#2" csCatId="colorful" phldr="1"/>
      <dgm:spPr/>
    </dgm:pt>
    <dgm:pt modelId="{35B8E3DC-26B5-45AE-82D3-FA30C21C895A}">
      <dgm:prSet phldrT="[Text]"/>
      <dgm:spPr/>
      <dgm:t>
        <a:bodyPr/>
        <a:lstStyle/>
        <a:p>
          <a:r>
            <a:rPr lang="en-US" dirty="0" err="1" smtClean="0"/>
            <a:t>Belajar</a:t>
          </a:r>
          <a:r>
            <a:rPr lang="en-US" dirty="0" smtClean="0"/>
            <a:t> </a:t>
          </a:r>
          <a:r>
            <a:rPr lang="en-US" dirty="0" err="1" smtClean="0"/>
            <a:t>Komputer</a:t>
          </a:r>
          <a:endParaRPr lang="en-US" dirty="0"/>
        </a:p>
      </dgm:t>
    </dgm:pt>
    <dgm:pt modelId="{C44BEF73-3E9E-46F0-BA57-BD88D6AECA32}" type="parTrans" cxnId="{5933EC2E-90EE-4509-80C2-0332EED3DE2B}">
      <dgm:prSet/>
      <dgm:spPr/>
      <dgm:t>
        <a:bodyPr/>
        <a:lstStyle/>
        <a:p>
          <a:endParaRPr lang="en-US"/>
        </a:p>
      </dgm:t>
    </dgm:pt>
    <dgm:pt modelId="{D9A26497-EAB7-4CED-9384-6A2B4C32AF8C}" type="sibTrans" cxnId="{5933EC2E-90EE-4509-80C2-0332EED3DE2B}">
      <dgm:prSet/>
      <dgm:spPr/>
      <dgm:t>
        <a:bodyPr/>
        <a:lstStyle/>
        <a:p>
          <a:endParaRPr lang="en-US"/>
        </a:p>
      </dgm:t>
    </dgm:pt>
    <dgm:pt modelId="{4C7B79E6-239F-4281-8CB6-73D030B90BEB}">
      <dgm:prSet phldrT="[Text]"/>
      <dgm:spPr/>
      <dgm:t>
        <a:bodyPr/>
        <a:lstStyle/>
        <a:p>
          <a:r>
            <a:rPr lang="en-US" dirty="0" err="1" smtClean="0"/>
            <a:t>Komputer</a:t>
          </a:r>
          <a:r>
            <a:rPr lang="en-US" dirty="0" smtClean="0"/>
            <a:t> </a:t>
          </a:r>
          <a:r>
            <a:rPr lang="en-US" dirty="0" err="1" smtClean="0"/>
            <a:t>Sebagai</a:t>
          </a:r>
          <a:r>
            <a:rPr lang="en-US" dirty="0" smtClean="0"/>
            <a:t> </a:t>
          </a:r>
          <a:r>
            <a:rPr lang="en-US" dirty="0" err="1" smtClean="0"/>
            <a:t>Objeck</a:t>
          </a:r>
          <a:endParaRPr lang="en-US" dirty="0"/>
        </a:p>
      </dgm:t>
    </dgm:pt>
    <dgm:pt modelId="{1584FB9E-A677-4811-98E4-FA02C23147C8}" type="parTrans" cxnId="{C00C9F1E-164D-40EC-8241-33A3F6A7706B}">
      <dgm:prSet/>
      <dgm:spPr/>
      <dgm:t>
        <a:bodyPr/>
        <a:lstStyle/>
        <a:p>
          <a:endParaRPr lang="en-US"/>
        </a:p>
      </dgm:t>
    </dgm:pt>
    <dgm:pt modelId="{E314F29C-CF28-4E56-9686-946EF44BD3B0}" type="sibTrans" cxnId="{C00C9F1E-164D-40EC-8241-33A3F6A7706B}">
      <dgm:prSet/>
      <dgm:spPr/>
      <dgm:t>
        <a:bodyPr/>
        <a:lstStyle/>
        <a:p>
          <a:endParaRPr lang="en-US"/>
        </a:p>
      </dgm:t>
    </dgm:pt>
    <dgm:pt modelId="{87443E2A-EB97-42DD-8C5E-5FB1AF039944}">
      <dgm:prSet phldrT="[Text]"/>
      <dgm:spPr/>
      <dgm:t>
        <a:bodyPr/>
        <a:lstStyle/>
        <a:p>
          <a:r>
            <a:rPr lang="en-US" dirty="0" smtClean="0"/>
            <a:t>Mata </a:t>
          </a:r>
          <a:r>
            <a:rPr lang="en-US" dirty="0" err="1" smtClean="0"/>
            <a:t>Pelajaran</a:t>
          </a:r>
          <a:r>
            <a:rPr lang="en-US" dirty="0" smtClean="0"/>
            <a:t> </a:t>
          </a:r>
          <a:r>
            <a:rPr lang="en-US" dirty="0" err="1" smtClean="0"/>
            <a:t>Komputer</a:t>
          </a:r>
          <a:endParaRPr lang="en-US" dirty="0"/>
        </a:p>
      </dgm:t>
    </dgm:pt>
    <dgm:pt modelId="{F332D460-CB11-4B73-B21B-43F8854CC13B}" type="parTrans" cxnId="{6A567912-7837-4DBD-B092-12FD6B56858A}">
      <dgm:prSet/>
      <dgm:spPr/>
      <dgm:t>
        <a:bodyPr/>
        <a:lstStyle/>
        <a:p>
          <a:endParaRPr lang="en-US"/>
        </a:p>
      </dgm:t>
    </dgm:pt>
    <dgm:pt modelId="{040A8DD4-31B1-4512-B82C-ADA97474B40B}" type="sibTrans" cxnId="{6A567912-7837-4DBD-B092-12FD6B56858A}">
      <dgm:prSet/>
      <dgm:spPr/>
      <dgm:t>
        <a:bodyPr/>
        <a:lstStyle/>
        <a:p>
          <a:endParaRPr lang="en-US"/>
        </a:p>
      </dgm:t>
    </dgm:pt>
    <dgm:pt modelId="{738E89BC-B91D-4F5E-B08B-26E12027702B}" type="pres">
      <dgm:prSet presAssocID="{98DD2E1A-0382-44C6-A871-CA2F6754C88C}" presName="linearFlow" presStyleCnt="0">
        <dgm:presLayoutVars>
          <dgm:resizeHandles val="exact"/>
        </dgm:presLayoutVars>
      </dgm:prSet>
      <dgm:spPr/>
    </dgm:pt>
    <dgm:pt modelId="{32DC7E26-29C7-451D-8DFB-26B968351A28}" type="pres">
      <dgm:prSet presAssocID="{35B8E3DC-26B5-45AE-82D3-FA30C21C895A}" presName="node" presStyleLbl="node1" presStyleIdx="0" presStyleCnt="3">
        <dgm:presLayoutVars>
          <dgm:bulletEnabled val="1"/>
        </dgm:presLayoutVars>
      </dgm:prSet>
      <dgm:spPr/>
      <dgm:t>
        <a:bodyPr/>
        <a:lstStyle/>
        <a:p>
          <a:endParaRPr lang="en-US"/>
        </a:p>
      </dgm:t>
    </dgm:pt>
    <dgm:pt modelId="{8C8C9C47-080F-466E-B01C-2E0E30AF2F89}" type="pres">
      <dgm:prSet presAssocID="{D9A26497-EAB7-4CED-9384-6A2B4C32AF8C}" presName="sibTrans" presStyleLbl="sibTrans2D1" presStyleIdx="0" presStyleCnt="2"/>
      <dgm:spPr/>
      <dgm:t>
        <a:bodyPr/>
        <a:lstStyle/>
        <a:p>
          <a:endParaRPr lang="en-US"/>
        </a:p>
      </dgm:t>
    </dgm:pt>
    <dgm:pt modelId="{B120219C-9B0C-41D9-9DC7-B223198ADCFF}" type="pres">
      <dgm:prSet presAssocID="{D9A26497-EAB7-4CED-9384-6A2B4C32AF8C}" presName="connectorText" presStyleLbl="sibTrans2D1" presStyleIdx="0" presStyleCnt="2"/>
      <dgm:spPr/>
      <dgm:t>
        <a:bodyPr/>
        <a:lstStyle/>
        <a:p>
          <a:endParaRPr lang="en-US"/>
        </a:p>
      </dgm:t>
    </dgm:pt>
    <dgm:pt modelId="{CD13DE2A-F594-47A2-8EE0-02EAFD3001C6}" type="pres">
      <dgm:prSet presAssocID="{4C7B79E6-239F-4281-8CB6-73D030B90BEB}" presName="node" presStyleLbl="node1" presStyleIdx="1" presStyleCnt="3">
        <dgm:presLayoutVars>
          <dgm:bulletEnabled val="1"/>
        </dgm:presLayoutVars>
      </dgm:prSet>
      <dgm:spPr/>
      <dgm:t>
        <a:bodyPr/>
        <a:lstStyle/>
        <a:p>
          <a:endParaRPr lang="en-US"/>
        </a:p>
      </dgm:t>
    </dgm:pt>
    <dgm:pt modelId="{06EA34C4-1D3C-47A7-BF5F-B7AC0C59C0B9}" type="pres">
      <dgm:prSet presAssocID="{E314F29C-CF28-4E56-9686-946EF44BD3B0}" presName="sibTrans" presStyleLbl="sibTrans2D1" presStyleIdx="1" presStyleCnt="2"/>
      <dgm:spPr/>
      <dgm:t>
        <a:bodyPr/>
        <a:lstStyle/>
        <a:p>
          <a:endParaRPr lang="en-US"/>
        </a:p>
      </dgm:t>
    </dgm:pt>
    <dgm:pt modelId="{F44F073A-9DDC-4AE0-ABA8-D14D7715CAC7}" type="pres">
      <dgm:prSet presAssocID="{E314F29C-CF28-4E56-9686-946EF44BD3B0}" presName="connectorText" presStyleLbl="sibTrans2D1" presStyleIdx="1" presStyleCnt="2"/>
      <dgm:spPr/>
      <dgm:t>
        <a:bodyPr/>
        <a:lstStyle/>
        <a:p>
          <a:endParaRPr lang="en-US"/>
        </a:p>
      </dgm:t>
    </dgm:pt>
    <dgm:pt modelId="{6B5C5F8A-8D08-4216-984E-F91E04E21EE6}" type="pres">
      <dgm:prSet presAssocID="{87443E2A-EB97-42DD-8C5E-5FB1AF039944}" presName="node" presStyleLbl="node1" presStyleIdx="2" presStyleCnt="3">
        <dgm:presLayoutVars>
          <dgm:bulletEnabled val="1"/>
        </dgm:presLayoutVars>
      </dgm:prSet>
      <dgm:spPr/>
      <dgm:t>
        <a:bodyPr/>
        <a:lstStyle/>
        <a:p>
          <a:endParaRPr lang="en-US"/>
        </a:p>
      </dgm:t>
    </dgm:pt>
  </dgm:ptLst>
  <dgm:cxnLst>
    <dgm:cxn modelId="{CA8F5662-7F6F-4101-B488-0370B2E5D05C}" type="presOf" srcId="{87443E2A-EB97-42DD-8C5E-5FB1AF039944}" destId="{6B5C5F8A-8D08-4216-984E-F91E04E21EE6}" srcOrd="0" destOrd="0" presId="urn:microsoft.com/office/officeart/2005/8/layout/process2"/>
    <dgm:cxn modelId="{6A567912-7837-4DBD-B092-12FD6B56858A}" srcId="{98DD2E1A-0382-44C6-A871-CA2F6754C88C}" destId="{87443E2A-EB97-42DD-8C5E-5FB1AF039944}" srcOrd="2" destOrd="0" parTransId="{F332D460-CB11-4B73-B21B-43F8854CC13B}" sibTransId="{040A8DD4-31B1-4512-B82C-ADA97474B40B}"/>
    <dgm:cxn modelId="{7FFEA347-3D42-48DB-8778-58CB98F135B9}" type="presOf" srcId="{D9A26497-EAB7-4CED-9384-6A2B4C32AF8C}" destId="{B120219C-9B0C-41D9-9DC7-B223198ADCFF}" srcOrd="1" destOrd="0" presId="urn:microsoft.com/office/officeart/2005/8/layout/process2"/>
    <dgm:cxn modelId="{29A1DCD8-05F9-43A2-9FC9-D6ED11B92B28}" type="presOf" srcId="{35B8E3DC-26B5-45AE-82D3-FA30C21C895A}" destId="{32DC7E26-29C7-451D-8DFB-26B968351A28}" srcOrd="0" destOrd="0" presId="urn:microsoft.com/office/officeart/2005/8/layout/process2"/>
    <dgm:cxn modelId="{14F09061-0A5B-4CDB-99BE-E9FD1D1E075C}" type="presOf" srcId="{E314F29C-CF28-4E56-9686-946EF44BD3B0}" destId="{F44F073A-9DDC-4AE0-ABA8-D14D7715CAC7}" srcOrd="1" destOrd="0" presId="urn:microsoft.com/office/officeart/2005/8/layout/process2"/>
    <dgm:cxn modelId="{5933EC2E-90EE-4509-80C2-0332EED3DE2B}" srcId="{98DD2E1A-0382-44C6-A871-CA2F6754C88C}" destId="{35B8E3DC-26B5-45AE-82D3-FA30C21C895A}" srcOrd="0" destOrd="0" parTransId="{C44BEF73-3E9E-46F0-BA57-BD88D6AECA32}" sibTransId="{D9A26497-EAB7-4CED-9384-6A2B4C32AF8C}"/>
    <dgm:cxn modelId="{2827C366-1A24-4EAB-AA36-65A5A8BB1F64}" type="presOf" srcId="{D9A26497-EAB7-4CED-9384-6A2B4C32AF8C}" destId="{8C8C9C47-080F-466E-B01C-2E0E30AF2F89}" srcOrd="0" destOrd="0" presId="urn:microsoft.com/office/officeart/2005/8/layout/process2"/>
    <dgm:cxn modelId="{2D51E27C-E832-48A2-98CC-EF9F4AB2B874}" type="presOf" srcId="{4C7B79E6-239F-4281-8CB6-73D030B90BEB}" destId="{CD13DE2A-F594-47A2-8EE0-02EAFD3001C6}" srcOrd="0" destOrd="0" presId="urn:microsoft.com/office/officeart/2005/8/layout/process2"/>
    <dgm:cxn modelId="{61DE1FC0-B01A-443E-AC47-53D4FAB98C97}" type="presOf" srcId="{E314F29C-CF28-4E56-9686-946EF44BD3B0}" destId="{06EA34C4-1D3C-47A7-BF5F-B7AC0C59C0B9}" srcOrd="0" destOrd="0" presId="urn:microsoft.com/office/officeart/2005/8/layout/process2"/>
    <dgm:cxn modelId="{B7248369-F8E5-4FB4-864F-D5B4378E98C9}" type="presOf" srcId="{98DD2E1A-0382-44C6-A871-CA2F6754C88C}" destId="{738E89BC-B91D-4F5E-B08B-26E12027702B}" srcOrd="0" destOrd="0" presId="urn:microsoft.com/office/officeart/2005/8/layout/process2"/>
    <dgm:cxn modelId="{C00C9F1E-164D-40EC-8241-33A3F6A7706B}" srcId="{98DD2E1A-0382-44C6-A871-CA2F6754C88C}" destId="{4C7B79E6-239F-4281-8CB6-73D030B90BEB}" srcOrd="1" destOrd="0" parTransId="{1584FB9E-A677-4811-98E4-FA02C23147C8}" sibTransId="{E314F29C-CF28-4E56-9686-946EF44BD3B0}"/>
    <dgm:cxn modelId="{BCBE68C3-FCB2-4EA7-82AF-64763E0C2A3F}" type="presParOf" srcId="{738E89BC-B91D-4F5E-B08B-26E12027702B}" destId="{32DC7E26-29C7-451D-8DFB-26B968351A28}" srcOrd="0" destOrd="0" presId="urn:microsoft.com/office/officeart/2005/8/layout/process2"/>
    <dgm:cxn modelId="{60E2FDBA-0B31-4A09-B930-0C6A37208575}" type="presParOf" srcId="{738E89BC-B91D-4F5E-B08B-26E12027702B}" destId="{8C8C9C47-080F-466E-B01C-2E0E30AF2F89}" srcOrd="1" destOrd="0" presId="urn:microsoft.com/office/officeart/2005/8/layout/process2"/>
    <dgm:cxn modelId="{EB2CE80B-B266-44CA-AF90-4ECF243D5CA5}" type="presParOf" srcId="{8C8C9C47-080F-466E-B01C-2E0E30AF2F89}" destId="{B120219C-9B0C-41D9-9DC7-B223198ADCFF}" srcOrd="0" destOrd="0" presId="urn:microsoft.com/office/officeart/2005/8/layout/process2"/>
    <dgm:cxn modelId="{8B838467-5363-4F22-BD7D-C20DFB6754E0}" type="presParOf" srcId="{738E89BC-B91D-4F5E-B08B-26E12027702B}" destId="{CD13DE2A-F594-47A2-8EE0-02EAFD3001C6}" srcOrd="2" destOrd="0" presId="urn:microsoft.com/office/officeart/2005/8/layout/process2"/>
    <dgm:cxn modelId="{D7D3D08D-F849-4F7F-892B-2030FD82A4F8}" type="presParOf" srcId="{738E89BC-B91D-4F5E-B08B-26E12027702B}" destId="{06EA34C4-1D3C-47A7-BF5F-B7AC0C59C0B9}" srcOrd="3" destOrd="0" presId="urn:microsoft.com/office/officeart/2005/8/layout/process2"/>
    <dgm:cxn modelId="{E8E0A0CE-58EB-48DB-AAD0-A330DB95CB26}" type="presParOf" srcId="{06EA34C4-1D3C-47A7-BF5F-B7AC0C59C0B9}" destId="{F44F073A-9DDC-4AE0-ABA8-D14D7715CAC7}" srcOrd="0" destOrd="0" presId="urn:microsoft.com/office/officeart/2005/8/layout/process2"/>
    <dgm:cxn modelId="{DC06E359-1622-4577-B491-2E090F760650}" type="presParOf" srcId="{738E89BC-B91D-4F5E-B08B-26E12027702B}" destId="{6B5C5F8A-8D08-4216-984E-F91E04E21EE6}"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DD2E1A-0382-44C6-A871-CA2F6754C88C}" type="doc">
      <dgm:prSet loTypeId="urn:microsoft.com/office/officeart/2005/8/layout/process2" loCatId="process" qsTypeId="urn:microsoft.com/office/officeart/2005/8/quickstyle/3d2" qsCatId="3D" csTypeId="urn:microsoft.com/office/officeart/2005/8/colors/accent2_3" csCatId="accent2" phldr="1"/>
      <dgm:spPr/>
    </dgm:pt>
    <dgm:pt modelId="{35B8E3DC-26B5-45AE-82D3-FA30C21C895A}">
      <dgm:prSet phldrT="[Text]"/>
      <dgm:spPr/>
      <dgm:t>
        <a:bodyPr/>
        <a:lstStyle/>
        <a:p>
          <a:r>
            <a:rPr lang="en-US" dirty="0" err="1" smtClean="0"/>
            <a:t>Belajar</a:t>
          </a:r>
          <a:r>
            <a:rPr lang="en-US" dirty="0" smtClean="0"/>
            <a:t> </a:t>
          </a:r>
          <a:r>
            <a:rPr lang="en-US" dirty="0" err="1" smtClean="0"/>
            <a:t>Melalui</a:t>
          </a:r>
          <a:r>
            <a:rPr lang="en-US" dirty="0" smtClean="0"/>
            <a:t> </a:t>
          </a:r>
          <a:r>
            <a:rPr lang="en-US" dirty="0" err="1" smtClean="0"/>
            <a:t>Komputer</a:t>
          </a:r>
          <a:endParaRPr lang="en-US" dirty="0"/>
        </a:p>
      </dgm:t>
    </dgm:pt>
    <dgm:pt modelId="{C44BEF73-3E9E-46F0-BA57-BD88D6AECA32}" type="parTrans" cxnId="{5933EC2E-90EE-4509-80C2-0332EED3DE2B}">
      <dgm:prSet/>
      <dgm:spPr/>
      <dgm:t>
        <a:bodyPr/>
        <a:lstStyle/>
        <a:p>
          <a:endParaRPr lang="en-US"/>
        </a:p>
      </dgm:t>
    </dgm:pt>
    <dgm:pt modelId="{D9A26497-EAB7-4CED-9384-6A2B4C32AF8C}" type="sibTrans" cxnId="{5933EC2E-90EE-4509-80C2-0332EED3DE2B}">
      <dgm:prSet/>
      <dgm:spPr/>
      <dgm:t>
        <a:bodyPr/>
        <a:lstStyle/>
        <a:p>
          <a:endParaRPr lang="en-US"/>
        </a:p>
      </dgm:t>
    </dgm:pt>
    <dgm:pt modelId="{4C7B79E6-239F-4281-8CB6-73D030B90BEB}">
      <dgm:prSet phldrT="[Text]"/>
      <dgm:spPr/>
      <dgm:t>
        <a:bodyPr/>
        <a:lstStyle/>
        <a:p>
          <a:r>
            <a:rPr lang="en-US" dirty="0" err="1" smtClean="0"/>
            <a:t>Komputer</a:t>
          </a:r>
          <a:r>
            <a:rPr lang="en-US" dirty="0" smtClean="0"/>
            <a:t> </a:t>
          </a:r>
          <a:r>
            <a:rPr lang="en-US" dirty="0" err="1" smtClean="0"/>
            <a:t>Sebagai</a:t>
          </a:r>
          <a:r>
            <a:rPr lang="en-US" dirty="0" smtClean="0"/>
            <a:t> Media</a:t>
          </a:r>
          <a:endParaRPr lang="en-US" dirty="0"/>
        </a:p>
      </dgm:t>
    </dgm:pt>
    <dgm:pt modelId="{1584FB9E-A677-4811-98E4-FA02C23147C8}" type="parTrans" cxnId="{C00C9F1E-164D-40EC-8241-33A3F6A7706B}">
      <dgm:prSet/>
      <dgm:spPr/>
      <dgm:t>
        <a:bodyPr/>
        <a:lstStyle/>
        <a:p>
          <a:endParaRPr lang="en-US"/>
        </a:p>
      </dgm:t>
    </dgm:pt>
    <dgm:pt modelId="{E314F29C-CF28-4E56-9686-946EF44BD3B0}" type="sibTrans" cxnId="{C00C9F1E-164D-40EC-8241-33A3F6A7706B}">
      <dgm:prSet/>
      <dgm:spPr/>
      <dgm:t>
        <a:bodyPr/>
        <a:lstStyle/>
        <a:p>
          <a:endParaRPr lang="en-US"/>
        </a:p>
      </dgm:t>
    </dgm:pt>
    <dgm:pt modelId="{87443E2A-EB97-42DD-8C5E-5FB1AF039944}">
      <dgm:prSet phldrT="[Text]"/>
      <dgm:spPr/>
      <dgm:t>
        <a:bodyPr/>
        <a:lstStyle/>
        <a:p>
          <a:r>
            <a:rPr lang="en-US" dirty="0" err="1" smtClean="0"/>
            <a:t>Pembelajaran</a:t>
          </a:r>
          <a:r>
            <a:rPr lang="en-US" dirty="0" smtClean="0"/>
            <a:t> </a:t>
          </a:r>
          <a:r>
            <a:rPr lang="en-US" dirty="0" err="1" smtClean="0"/>
            <a:t>berbasis</a:t>
          </a:r>
          <a:r>
            <a:rPr lang="en-US" dirty="0" smtClean="0"/>
            <a:t> Multimedia</a:t>
          </a:r>
          <a:endParaRPr lang="en-US" dirty="0"/>
        </a:p>
      </dgm:t>
    </dgm:pt>
    <dgm:pt modelId="{F332D460-CB11-4B73-B21B-43F8854CC13B}" type="parTrans" cxnId="{6A567912-7837-4DBD-B092-12FD6B56858A}">
      <dgm:prSet/>
      <dgm:spPr/>
      <dgm:t>
        <a:bodyPr/>
        <a:lstStyle/>
        <a:p>
          <a:endParaRPr lang="en-US"/>
        </a:p>
      </dgm:t>
    </dgm:pt>
    <dgm:pt modelId="{040A8DD4-31B1-4512-B82C-ADA97474B40B}" type="sibTrans" cxnId="{6A567912-7837-4DBD-B092-12FD6B56858A}">
      <dgm:prSet/>
      <dgm:spPr/>
      <dgm:t>
        <a:bodyPr/>
        <a:lstStyle/>
        <a:p>
          <a:endParaRPr lang="en-US"/>
        </a:p>
      </dgm:t>
    </dgm:pt>
    <dgm:pt modelId="{738E89BC-B91D-4F5E-B08B-26E12027702B}" type="pres">
      <dgm:prSet presAssocID="{98DD2E1A-0382-44C6-A871-CA2F6754C88C}" presName="linearFlow" presStyleCnt="0">
        <dgm:presLayoutVars>
          <dgm:resizeHandles val="exact"/>
        </dgm:presLayoutVars>
      </dgm:prSet>
      <dgm:spPr/>
    </dgm:pt>
    <dgm:pt modelId="{32DC7E26-29C7-451D-8DFB-26B968351A28}" type="pres">
      <dgm:prSet presAssocID="{35B8E3DC-26B5-45AE-82D3-FA30C21C895A}" presName="node" presStyleLbl="node1" presStyleIdx="0" presStyleCnt="3">
        <dgm:presLayoutVars>
          <dgm:bulletEnabled val="1"/>
        </dgm:presLayoutVars>
      </dgm:prSet>
      <dgm:spPr/>
      <dgm:t>
        <a:bodyPr/>
        <a:lstStyle/>
        <a:p>
          <a:endParaRPr lang="en-US"/>
        </a:p>
      </dgm:t>
    </dgm:pt>
    <dgm:pt modelId="{8C8C9C47-080F-466E-B01C-2E0E30AF2F89}" type="pres">
      <dgm:prSet presAssocID="{D9A26497-EAB7-4CED-9384-6A2B4C32AF8C}" presName="sibTrans" presStyleLbl="sibTrans2D1" presStyleIdx="0" presStyleCnt="2"/>
      <dgm:spPr/>
      <dgm:t>
        <a:bodyPr/>
        <a:lstStyle/>
        <a:p>
          <a:endParaRPr lang="en-US"/>
        </a:p>
      </dgm:t>
    </dgm:pt>
    <dgm:pt modelId="{B120219C-9B0C-41D9-9DC7-B223198ADCFF}" type="pres">
      <dgm:prSet presAssocID="{D9A26497-EAB7-4CED-9384-6A2B4C32AF8C}" presName="connectorText" presStyleLbl="sibTrans2D1" presStyleIdx="0" presStyleCnt="2"/>
      <dgm:spPr/>
      <dgm:t>
        <a:bodyPr/>
        <a:lstStyle/>
        <a:p>
          <a:endParaRPr lang="en-US"/>
        </a:p>
      </dgm:t>
    </dgm:pt>
    <dgm:pt modelId="{CD13DE2A-F594-47A2-8EE0-02EAFD3001C6}" type="pres">
      <dgm:prSet presAssocID="{4C7B79E6-239F-4281-8CB6-73D030B90BEB}" presName="node" presStyleLbl="node1" presStyleIdx="1" presStyleCnt="3">
        <dgm:presLayoutVars>
          <dgm:bulletEnabled val="1"/>
        </dgm:presLayoutVars>
      </dgm:prSet>
      <dgm:spPr/>
      <dgm:t>
        <a:bodyPr/>
        <a:lstStyle/>
        <a:p>
          <a:endParaRPr lang="en-US"/>
        </a:p>
      </dgm:t>
    </dgm:pt>
    <dgm:pt modelId="{06EA34C4-1D3C-47A7-BF5F-B7AC0C59C0B9}" type="pres">
      <dgm:prSet presAssocID="{E314F29C-CF28-4E56-9686-946EF44BD3B0}" presName="sibTrans" presStyleLbl="sibTrans2D1" presStyleIdx="1" presStyleCnt="2"/>
      <dgm:spPr/>
      <dgm:t>
        <a:bodyPr/>
        <a:lstStyle/>
        <a:p>
          <a:endParaRPr lang="en-US"/>
        </a:p>
      </dgm:t>
    </dgm:pt>
    <dgm:pt modelId="{F44F073A-9DDC-4AE0-ABA8-D14D7715CAC7}" type="pres">
      <dgm:prSet presAssocID="{E314F29C-CF28-4E56-9686-946EF44BD3B0}" presName="connectorText" presStyleLbl="sibTrans2D1" presStyleIdx="1" presStyleCnt="2"/>
      <dgm:spPr/>
      <dgm:t>
        <a:bodyPr/>
        <a:lstStyle/>
        <a:p>
          <a:endParaRPr lang="en-US"/>
        </a:p>
      </dgm:t>
    </dgm:pt>
    <dgm:pt modelId="{6B5C5F8A-8D08-4216-984E-F91E04E21EE6}" type="pres">
      <dgm:prSet presAssocID="{87443E2A-EB97-42DD-8C5E-5FB1AF039944}" presName="node" presStyleLbl="node1" presStyleIdx="2" presStyleCnt="3">
        <dgm:presLayoutVars>
          <dgm:bulletEnabled val="1"/>
        </dgm:presLayoutVars>
      </dgm:prSet>
      <dgm:spPr/>
      <dgm:t>
        <a:bodyPr/>
        <a:lstStyle/>
        <a:p>
          <a:endParaRPr lang="en-US"/>
        </a:p>
      </dgm:t>
    </dgm:pt>
  </dgm:ptLst>
  <dgm:cxnLst>
    <dgm:cxn modelId="{96CFCD5E-1027-451E-9605-B53EB327C2C6}" type="presOf" srcId="{E314F29C-CF28-4E56-9686-946EF44BD3B0}" destId="{F44F073A-9DDC-4AE0-ABA8-D14D7715CAC7}" srcOrd="1" destOrd="0" presId="urn:microsoft.com/office/officeart/2005/8/layout/process2"/>
    <dgm:cxn modelId="{6A567912-7837-4DBD-B092-12FD6B56858A}" srcId="{98DD2E1A-0382-44C6-A871-CA2F6754C88C}" destId="{87443E2A-EB97-42DD-8C5E-5FB1AF039944}" srcOrd="2" destOrd="0" parTransId="{F332D460-CB11-4B73-B21B-43F8854CC13B}" sibTransId="{040A8DD4-31B1-4512-B82C-ADA97474B40B}"/>
    <dgm:cxn modelId="{E2CC351B-128E-493A-B9C9-608A64B79160}" type="presOf" srcId="{D9A26497-EAB7-4CED-9384-6A2B4C32AF8C}" destId="{8C8C9C47-080F-466E-B01C-2E0E30AF2F89}" srcOrd="0" destOrd="0" presId="urn:microsoft.com/office/officeart/2005/8/layout/process2"/>
    <dgm:cxn modelId="{33E3F9AF-49C6-4BD5-9EC5-7B5F51C478DF}" type="presOf" srcId="{4C7B79E6-239F-4281-8CB6-73D030B90BEB}" destId="{CD13DE2A-F594-47A2-8EE0-02EAFD3001C6}" srcOrd="0" destOrd="0" presId="urn:microsoft.com/office/officeart/2005/8/layout/process2"/>
    <dgm:cxn modelId="{5EFBD890-3E78-43FE-ADC0-8E71C21E21BC}" type="presOf" srcId="{D9A26497-EAB7-4CED-9384-6A2B4C32AF8C}" destId="{B120219C-9B0C-41D9-9DC7-B223198ADCFF}" srcOrd="1" destOrd="0" presId="urn:microsoft.com/office/officeart/2005/8/layout/process2"/>
    <dgm:cxn modelId="{5933EC2E-90EE-4509-80C2-0332EED3DE2B}" srcId="{98DD2E1A-0382-44C6-A871-CA2F6754C88C}" destId="{35B8E3DC-26B5-45AE-82D3-FA30C21C895A}" srcOrd="0" destOrd="0" parTransId="{C44BEF73-3E9E-46F0-BA57-BD88D6AECA32}" sibTransId="{D9A26497-EAB7-4CED-9384-6A2B4C32AF8C}"/>
    <dgm:cxn modelId="{CA6FFC14-7F24-4D56-8A2B-8669DD5A3001}" type="presOf" srcId="{E314F29C-CF28-4E56-9686-946EF44BD3B0}" destId="{06EA34C4-1D3C-47A7-BF5F-B7AC0C59C0B9}" srcOrd="0" destOrd="0" presId="urn:microsoft.com/office/officeart/2005/8/layout/process2"/>
    <dgm:cxn modelId="{FC966A99-5516-4957-BFCF-3C5D7D648D76}" type="presOf" srcId="{35B8E3DC-26B5-45AE-82D3-FA30C21C895A}" destId="{32DC7E26-29C7-451D-8DFB-26B968351A28}" srcOrd="0" destOrd="0" presId="urn:microsoft.com/office/officeart/2005/8/layout/process2"/>
    <dgm:cxn modelId="{C00C9F1E-164D-40EC-8241-33A3F6A7706B}" srcId="{98DD2E1A-0382-44C6-A871-CA2F6754C88C}" destId="{4C7B79E6-239F-4281-8CB6-73D030B90BEB}" srcOrd="1" destOrd="0" parTransId="{1584FB9E-A677-4811-98E4-FA02C23147C8}" sibTransId="{E314F29C-CF28-4E56-9686-946EF44BD3B0}"/>
    <dgm:cxn modelId="{027A85AD-32BC-4EBE-B2C3-2E369E99F4D4}" type="presOf" srcId="{87443E2A-EB97-42DD-8C5E-5FB1AF039944}" destId="{6B5C5F8A-8D08-4216-984E-F91E04E21EE6}" srcOrd="0" destOrd="0" presId="urn:microsoft.com/office/officeart/2005/8/layout/process2"/>
    <dgm:cxn modelId="{6E62DA12-5537-481B-BAEA-EB7D0F42EDCD}" type="presOf" srcId="{98DD2E1A-0382-44C6-A871-CA2F6754C88C}" destId="{738E89BC-B91D-4F5E-B08B-26E12027702B}" srcOrd="0" destOrd="0" presId="urn:microsoft.com/office/officeart/2005/8/layout/process2"/>
    <dgm:cxn modelId="{20867EBA-BB8B-4021-8D00-65B40CA5DACC}" type="presParOf" srcId="{738E89BC-B91D-4F5E-B08B-26E12027702B}" destId="{32DC7E26-29C7-451D-8DFB-26B968351A28}" srcOrd="0" destOrd="0" presId="urn:microsoft.com/office/officeart/2005/8/layout/process2"/>
    <dgm:cxn modelId="{6A1D2A77-A560-4BED-B79F-071ED15F47B9}" type="presParOf" srcId="{738E89BC-B91D-4F5E-B08B-26E12027702B}" destId="{8C8C9C47-080F-466E-B01C-2E0E30AF2F89}" srcOrd="1" destOrd="0" presId="urn:microsoft.com/office/officeart/2005/8/layout/process2"/>
    <dgm:cxn modelId="{B075A1CC-04A7-4442-8D6F-05DD463363A8}" type="presParOf" srcId="{8C8C9C47-080F-466E-B01C-2E0E30AF2F89}" destId="{B120219C-9B0C-41D9-9DC7-B223198ADCFF}" srcOrd="0" destOrd="0" presId="urn:microsoft.com/office/officeart/2005/8/layout/process2"/>
    <dgm:cxn modelId="{7E9BA913-D95B-47F6-8454-85E0879F496F}" type="presParOf" srcId="{738E89BC-B91D-4F5E-B08B-26E12027702B}" destId="{CD13DE2A-F594-47A2-8EE0-02EAFD3001C6}" srcOrd="2" destOrd="0" presId="urn:microsoft.com/office/officeart/2005/8/layout/process2"/>
    <dgm:cxn modelId="{BE321C96-EF0E-4E18-A209-8F9761C3A9B3}" type="presParOf" srcId="{738E89BC-B91D-4F5E-B08B-26E12027702B}" destId="{06EA34C4-1D3C-47A7-BF5F-B7AC0C59C0B9}" srcOrd="3" destOrd="0" presId="urn:microsoft.com/office/officeart/2005/8/layout/process2"/>
    <dgm:cxn modelId="{6EAC5B01-A7C3-44B0-A3F3-F83FB582CF8A}" type="presParOf" srcId="{06EA34C4-1D3C-47A7-BF5F-B7AC0C59C0B9}" destId="{F44F073A-9DDC-4AE0-ABA8-D14D7715CAC7}" srcOrd="0" destOrd="0" presId="urn:microsoft.com/office/officeart/2005/8/layout/process2"/>
    <dgm:cxn modelId="{F6994E36-B0E5-425C-84B0-C876980A9F5B}" type="presParOf" srcId="{738E89BC-B91D-4F5E-B08B-26E12027702B}" destId="{6B5C5F8A-8D08-4216-984E-F91E04E21EE6}" srcOrd="4"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DD2E1A-0382-44C6-A871-CA2F6754C88C}" type="doc">
      <dgm:prSet loTypeId="urn:microsoft.com/office/officeart/2005/8/layout/process2" loCatId="process" qsTypeId="urn:microsoft.com/office/officeart/2005/8/quickstyle/3d2" qsCatId="3D" csTypeId="urn:microsoft.com/office/officeart/2005/8/colors/accent0_3" csCatId="mainScheme" phldr="1"/>
      <dgm:spPr/>
    </dgm:pt>
    <dgm:pt modelId="{35B8E3DC-26B5-45AE-82D3-FA30C21C895A}">
      <dgm:prSet phldrT="[Text]"/>
      <dgm:spPr/>
      <dgm:t>
        <a:bodyPr/>
        <a:lstStyle/>
        <a:p>
          <a:r>
            <a:rPr lang="en-US" dirty="0" err="1" smtClean="0"/>
            <a:t>Belajar</a:t>
          </a:r>
          <a:r>
            <a:rPr lang="en-US" dirty="0" smtClean="0"/>
            <a:t> </a:t>
          </a:r>
          <a:r>
            <a:rPr lang="en-US" dirty="0" err="1" smtClean="0"/>
            <a:t>dengan</a:t>
          </a:r>
          <a:r>
            <a:rPr lang="en-US" dirty="0" smtClean="0"/>
            <a:t> </a:t>
          </a:r>
          <a:r>
            <a:rPr lang="en-US" dirty="0" err="1" smtClean="0"/>
            <a:t>menggunakan</a:t>
          </a:r>
          <a:r>
            <a:rPr lang="en-US" dirty="0" smtClean="0"/>
            <a:t> </a:t>
          </a:r>
          <a:r>
            <a:rPr lang="en-US" dirty="0" err="1" smtClean="0"/>
            <a:t>Komputer</a:t>
          </a:r>
          <a:endParaRPr lang="en-US" dirty="0"/>
        </a:p>
      </dgm:t>
    </dgm:pt>
    <dgm:pt modelId="{C44BEF73-3E9E-46F0-BA57-BD88D6AECA32}" type="parTrans" cxnId="{5933EC2E-90EE-4509-80C2-0332EED3DE2B}">
      <dgm:prSet/>
      <dgm:spPr/>
      <dgm:t>
        <a:bodyPr/>
        <a:lstStyle/>
        <a:p>
          <a:endParaRPr lang="en-US"/>
        </a:p>
      </dgm:t>
    </dgm:pt>
    <dgm:pt modelId="{D9A26497-EAB7-4CED-9384-6A2B4C32AF8C}" type="sibTrans" cxnId="{5933EC2E-90EE-4509-80C2-0332EED3DE2B}">
      <dgm:prSet/>
      <dgm:spPr/>
      <dgm:t>
        <a:bodyPr/>
        <a:lstStyle/>
        <a:p>
          <a:endParaRPr lang="en-US"/>
        </a:p>
      </dgm:t>
    </dgm:pt>
    <dgm:pt modelId="{4C7B79E6-239F-4281-8CB6-73D030B90BEB}">
      <dgm:prSet phldrT="[Text]"/>
      <dgm:spPr/>
      <dgm:t>
        <a:bodyPr/>
        <a:lstStyle/>
        <a:p>
          <a:r>
            <a:rPr lang="en-US" dirty="0" err="1" smtClean="0"/>
            <a:t>Komputer</a:t>
          </a:r>
          <a:r>
            <a:rPr lang="en-US" dirty="0" smtClean="0"/>
            <a:t> </a:t>
          </a:r>
          <a:r>
            <a:rPr lang="en-US" dirty="0" err="1" smtClean="0"/>
            <a:t>Sebagai</a:t>
          </a:r>
          <a:r>
            <a:rPr lang="en-US" dirty="0" smtClean="0"/>
            <a:t> </a:t>
          </a:r>
          <a:r>
            <a:rPr lang="en-US" dirty="0" err="1" smtClean="0"/>
            <a:t>Alat</a:t>
          </a:r>
          <a:endParaRPr lang="en-US" dirty="0"/>
        </a:p>
      </dgm:t>
    </dgm:pt>
    <dgm:pt modelId="{1584FB9E-A677-4811-98E4-FA02C23147C8}" type="parTrans" cxnId="{C00C9F1E-164D-40EC-8241-33A3F6A7706B}">
      <dgm:prSet/>
      <dgm:spPr/>
      <dgm:t>
        <a:bodyPr/>
        <a:lstStyle/>
        <a:p>
          <a:endParaRPr lang="en-US"/>
        </a:p>
      </dgm:t>
    </dgm:pt>
    <dgm:pt modelId="{E314F29C-CF28-4E56-9686-946EF44BD3B0}" type="sibTrans" cxnId="{C00C9F1E-164D-40EC-8241-33A3F6A7706B}">
      <dgm:prSet/>
      <dgm:spPr/>
      <dgm:t>
        <a:bodyPr/>
        <a:lstStyle/>
        <a:p>
          <a:endParaRPr lang="en-US"/>
        </a:p>
      </dgm:t>
    </dgm:pt>
    <dgm:pt modelId="{87443E2A-EB97-42DD-8C5E-5FB1AF039944}">
      <dgm:prSet phldrT="[Text]"/>
      <dgm:spPr/>
      <dgm:t>
        <a:bodyPr/>
        <a:lstStyle/>
        <a:p>
          <a:r>
            <a:rPr lang="en-US" dirty="0" smtClean="0"/>
            <a:t>Office, </a:t>
          </a:r>
          <a:r>
            <a:rPr lang="en-US" dirty="0" err="1" smtClean="0"/>
            <a:t>Autocad</a:t>
          </a:r>
          <a:r>
            <a:rPr lang="en-US" dirty="0" smtClean="0"/>
            <a:t>, Visio, </a:t>
          </a:r>
          <a:r>
            <a:rPr lang="en-US" dirty="0" err="1" smtClean="0"/>
            <a:t>Studi</a:t>
          </a:r>
          <a:r>
            <a:rPr lang="en-US" dirty="0" smtClean="0"/>
            <a:t> </a:t>
          </a:r>
          <a:r>
            <a:rPr lang="en-US" dirty="0" err="1" smtClean="0"/>
            <a:t>Pustaka</a:t>
          </a:r>
          <a:r>
            <a:rPr lang="en-US" dirty="0" smtClean="0"/>
            <a:t>. Searching. </a:t>
          </a:r>
          <a:r>
            <a:rPr lang="en-US" dirty="0" err="1" smtClean="0"/>
            <a:t>dll</a:t>
          </a:r>
          <a:endParaRPr lang="en-US" dirty="0"/>
        </a:p>
      </dgm:t>
    </dgm:pt>
    <dgm:pt modelId="{F332D460-CB11-4B73-B21B-43F8854CC13B}" type="parTrans" cxnId="{6A567912-7837-4DBD-B092-12FD6B56858A}">
      <dgm:prSet/>
      <dgm:spPr/>
      <dgm:t>
        <a:bodyPr/>
        <a:lstStyle/>
        <a:p>
          <a:endParaRPr lang="en-US"/>
        </a:p>
      </dgm:t>
    </dgm:pt>
    <dgm:pt modelId="{040A8DD4-31B1-4512-B82C-ADA97474B40B}" type="sibTrans" cxnId="{6A567912-7837-4DBD-B092-12FD6B56858A}">
      <dgm:prSet/>
      <dgm:spPr/>
      <dgm:t>
        <a:bodyPr/>
        <a:lstStyle/>
        <a:p>
          <a:endParaRPr lang="en-US"/>
        </a:p>
      </dgm:t>
    </dgm:pt>
    <dgm:pt modelId="{738E89BC-B91D-4F5E-B08B-26E12027702B}" type="pres">
      <dgm:prSet presAssocID="{98DD2E1A-0382-44C6-A871-CA2F6754C88C}" presName="linearFlow" presStyleCnt="0">
        <dgm:presLayoutVars>
          <dgm:resizeHandles val="exact"/>
        </dgm:presLayoutVars>
      </dgm:prSet>
      <dgm:spPr/>
    </dgm:pt>
    <dgm:pt modelId="{32DC7E26-29C7-451D-8DFB-26B968351A28}" type="pres">
      <dgm:prSet presAssocID="{35B8E3DC-26B5-45AE-82D3-FA30C21C895A}" presName="node" presStyleLbl="node1" presStyleIdx="0" presStyleCnt="3">
        <dgm:presLayoutVars>
          <dgm:bulletEnabled val="1"/>
        </dgm:presLayoutVars>
      </dgm:prSet>
      <dgm:spPr/>
      <dgm:t>
        <a:bodyPr/>
        <a:lstStyle/>
        <a:p>
          <a:endParaRPr lang="en-US"/>
        </a:p>
      </dgm:t>
    </dgm:pt>
    <dgm:pt modelId="{8C8C9C47-080F-466E-B01C-2E0E30AF2F89}" type="pres">
      <dgm:prSet presAssocID="{D9A26497-EAB7-4CED-9384-6A2B4C32AF8C}" presName="sibTrans" presStyleLbl="sibTrans2D1" presStyleIdx="0" presStyleCnt="2"/>
      <dgm:spPr/>
      <dgm:t>
        <a:bodyPr/>
        <a:lstStyle/>
        <a:p>
          <a:endParaRPr lang="en-US"/>
        </a:p>
      </dgm:t>
    </dgm:pt>
    <dgm:pt modelId="{B120219C-9B0C-41D9-9DC7-B223198ADCFF}" type="pres">
      <dgm:prSet presAssocID="{D9A26497-EAB7-4CED-9384-6A2B4C32AF8C}" presName="connectorText" presStyleLbl="sibTrans2D1" presStyleIdx="0" presStyleCnt="2"/>
      <dgm:spPr/>
      <dgm:t>
        <a:bodyPr/>
        <a:lstStyle/>
        <a:p>
          <a:endParaRPr lang="en-US"/>
        </a:p>
      </dgm:t>
    </dgm:pt>
    <dgm:pt modelId="{CD13DE2A-F594-47A2-8EE0-02EAFD3001C6}" type="pres">
      <dgm:prSet presAssocID="{4C7B79E6-239F-4281-8CB6-73D030B90BEB}" presName="node" presStyleLbl="node1" presStyleIdx="1" presStyleCnt="3">
        <dgm:presLayoutVars>
          <dgm:bulletEnabled val="1"/>
        </dgm:presLayoutVars>
      </dgm:prSet>
      <dgm:spPr/>
      <dgm:t>
        <a:bodyPr/>
        <a:lstStyle/>
        <a:p>
          <a:endParaRPr lang="en-US"/>
        </a:p>
      </dgm:t>
    </dgm:pt>
    <dgm:pt modelId="{06EA34C4-1D3C-47A7-BF5F-B7AC0C59C0B9}" type="pres">
      <dgm:prSet presAssocID="{E314F29C-CF28-4E56-9686-946EF44BD3B0}" presName="sibTrans" presStyleLbl="sibTrans2D1" presStyleIdx="1" presStyleCnt="2"/>
      <dgm:spPr/>
      <dgm:t>
        <a:bodyPr/>
        <a:lstStyle/>
        <a:p>
          <a:endParaRPr lang="en-US"/>
        </a:p>
      </dgm:t>
    </dgm:pt>
    <dgm:pt modelId="{F44F073A-9DDC-4AE0-ABA8-D14D7715CAC7}" type="pres">
      <dgm:prSet presAssocID="{E314F29C-CF28-4E56-9686-946EF44BD3B0}" presName="connectorText" presStyleLbl="sibTrans2D1" presStyleIdx="1" presStyleCnt="2"/>
      <dgm:spPr/>
      <dgm:t>
        <a:bodyPr/>
        <a:lstStyle/>
        <a:p>
          <a:endParaRPr lang="en-US"/>
        </a:p>
      </dgm:t>
    </dgm:pt>
    <dgm:pt modelId="{6B5C5F8A-8D08-4216-984E-F91E04E21EE6}" type="pres">
      <dgm:prSet presAssocID="{87443E2A-EB97-42DD-8C5E-5FB1AF039944}" presName="node" presStyleLbl="node1" presStyleIdx="2" presStyleCnt="3">
        <dgm:presLayoutVars>
          <dgm:bulletEnabled val="1"/>
        </dgm:presLayoutVars>
      </dgm:prSet>
      <dgm:spPr/>
      <dgm:t>
        <a:bodyPr/>
        <a:lstStyle/>
        <a:p>
          <a:endParaRPr lang="en-US"/>
        </a:p>
      </dgm:t>
    </dgm:pt>
  </dgm:ptLst>
  <dgm:cxnLst>
    <dgm:cxn modelId="{81F6C002-6B92-44B4-8351-F4B06EBCA4BE}" type="presOf" srcId="{D9A26497-EAB7-4CED-9384-6A2B4C32AF8C}" destId="{B120219C-9B0C-41D9-9DC7-B223198ADCFF}" srcOrd="1" destOrd="0" presId="urn:microsoft.com/office/officeart/2005/8/layout/process2"/>
    <dgm:cxn modelId="{6A567912-7837-4DBD-B092-12FD6B56858A}" srcId="{98DD2E1A-0382-44C6-A871-CA2F6754C88C}" destId="{87443E2A-EB97-42DD-8C5E-5FB1AF039944}" srcOrd="2" destOrd="0" parTransId="{F332D460-CB11-4B73-B21B-43F8854CC13B}" sibTransId="{040A8DD4-31B1-4512-B82C-ADA97474B40B}"/>
    <dgm:cxn modelId="{05C8DEA1-3766-49A8-A082-0FFC418FBD59}" type="presOf" srcId="{4C7B79E6-239F-4281-8CB6-73D030B90BEB}" destId="{CD13DE2A-F594-47A2-8EE0-02EAFD3001C6}" srcOrd="0" destOrd="0" presId="urn:microsoft.com/office/officeart/2005/8/layout/process2"/>
    <dgm:cxn modelId="{8300DE4E-007F-4EB8-885D-65ADBEB9C462}" type="presOf" srcId="{98DD2E1A-0382-44C6-A871-CA2F6754C88C}" destId="{738E89BC-B91D-4F5E-B08B-26E12027702B}" srcOrd="0" destOrd="0" presId="urn:microsoft.com/office/officeart/2005/8/layout/process2"/>
    <dgm:cxn modelId="{7903F8AC-6130-4D06-9BDB-A2B13B74E8A5}" type="presOf" srcId="{E314F29C-CF28-4E56-9686-946EF44BD3B0}" destId="{F44F073A-9DDC-4AE0-ABA8-D14D7715CAC7}" srcOrd="1" destOrd="0" presId="urn:microsoft.com/office/officeart/2005/8/layout/process2"/>
    <dgm:cxn modelId="{21B2623C-7C64-4C32-A2A3-EF87CBB453D0}" type="presOf" srcId="{E314F29C-CF28-4E56-9686-946EF44BD3B0}" destId="{06EA34C4-1D3C-47A7-BF5F-B7AC0C59C0B9}" srcOrd="0" destOrd="0" presId="urn:microsoft.com/office/officeart/2005/8/layout/process2"/>
    <dgm:cxn modelId="{5933EC2E-90EE-4509-80C2-0332EED3DE2B}" srcId="{98DD2E1A-0382-44C6-A871-CA2F6754C88C}" destId="{35B8E3DC-26B5-45AE-82D3-FA30C21C895A}" srcOrd="0" destOrd="0" parTransId="{C44BEF73-3E9E-46F0-BA57-BD88D6AECA32}" sibTransId="{D9A26497-EAB7-4CED-9384-6A2B4C32AF8C}"/>
    <dgm:cxn modelId="{6CAAF931-24E3-4A97-99F7-DD598E14EE29}" type="presOf" srcId="{D9A26497-EAB7-4CED-9384-6A2B4C32AF8C}" destId="{8C8C9C47-080F-466E-B01C-2E0E30AF2F89}" srcOrd="0" destOrd="0" presId="urn:microsoft.com/office/officeart/2005/8/layout/process2"/>
    <dgm:cxn modelId="{833CB59F-F04A-4C5E-B83B-6A71F3B73443}" type="presOf" srcId="{35B8E3DC-26B5-45AE-82D3-FA30C21C895A}" destId="{32DC7E26-29C7-451D-8DFB-26B968351A28}" srcOrd="0" destOrd="0" presId="urn:microsoft.com/office/officeart/2005/8/layout/process2"/>
    <dgm:cxn modelId="{52FB2C6C-D573-4884-8206-98424A79C9BC}" type="presOf" srcId="{87443E2A-EB97-42DD-8C5E-5FB1AF039944}" destId="{6B5C5F8A-8D08-4216-984E-F91E04E21EE6}" srcOrd="0" destOrd="0" presId="urn:microsoft.com/office/officeart/2005/8/layout/process2"/>
    <dgm:cxn modelId="{C00C9F1E-164D-40EC-8241-33A3F6A7706B}" srcId="{98DD2E1A-0382-44C6-A871-CA2F6754C88C}" destId="{4C7B79E6-239F-4281-8CB6-73D030B90BEB}" srcOrd="1" destOrd="0" parTransId="{1584FB9E-A677-4811-98E4-FA02C23147C8}" sibTransId="{E314F29C-CF28-4E56-9686-946EF44BD3B0}"/>
    <dgm:cxn modelId="{7EB9C132-CE60-4B8B-BA13-A4673A7CB433}" type="presParOf" srcId="{738E89BC-B91D-4F5E-B08B-26E12027702B}" destId="{32DC7E26-29C7-451D-8DFB-26B968351A28}" srcOrd="0" destOrd="0" presId="urn:microsoft.com/office/officeart/2005/8/layout/process2"/>
    <dgm:cxn modelId="{DA8AFEE7-3613-4BF9-A15D-9A684346A63E}" type="presParOf" srcId="{738E89BC-B91D-4F5E-B08B-26E12027702B}" destId="{8C8C9C47-080F-466E-B01C-2E0E30AF2F89}" srcOrd="1" destOrd="0" presId="urn:microsoft.com/office/officeart/2005/8/layout/process2"/>
    <dgm:cxn modelId="{97B29820-C993-4522-8341-8674FEEE3ABD}" type="presParOf" srcId="{8C8C9C47-080F-466E-B01C-2E0E30AF2F89}" destId="{B120219C-9B0C-41D9-9DC7-B223198ADCFF}" srcOrd="0" destOrd="0" presId="urn:microsoft.com/office/officeart/2005/8/layout/process2"/>
    <dgm:cxn modelId="{FF59462B-C1EC-43D4-8CB4-B80D4BEA0B59}" type="presParOf" srcId="{738E89BC-B91D-4F5E-B08B-26E12027702B}" destId="{CD13DE2A-F594-47A2-8EE0-02EAFD3001C6}" srcOrd="2" destOrd="0" presId="urn:microsoft.com/office/officeart/2005/8/layout/process2"/>
    <dgm:cxn modelId="{EE883EC5-34F7-4066-9E87-7C2183B18CC2}" type="presParOf" srcId="{738E89BC-B91D-4F5E-B08B-26E12027702B}" destId="{06EA34C4-1D3C-47A7-BF5F-B7AC0C59C0B9}" srcOrd="3" destOrd="0" presId="urn:microsoft.com/office/officeart/2005/8/layout/process2"/>
    <dgm:cxn modelId="{765DE511-BE20-4517-8631-80DA6868768D}" type="presParOf" srcId="{06EA34C4-1D3C-47A7-BF5F-B7AC0C59C0B9}" destId="{F44F073A-9DDC-4AE0-ABA8-D14D7715CAC7}" srcOrd="0" destOrd="0" presId="urn:microsoft.com/office/officeart/2005/8/layout/process2"/>
    <dgm:cxn modelId="{3B8A3AF1-01F1-4D36-AE9E-DAED4311B06C}" type="presParOf" srcId="{738E89BC-B91D-4F5E-B08B-26E12027702B}" destId="{6B5C5F8A-8D08-4216-984E-F91E04E21EE6}" srcOrd="4" destOrd="0" presId="urn:microsoft.com/office/officeart/2005/8/layout/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8A6A25C-F7CA-4006-9843-B0B39718CCFB}" type="doc">
      <dgm:prSet loTypeId="urn:microsoft.com/office/officeart/2005/8/layout/vList5" loCatId="list" qsTypeId="urn:microsoft.com/office/officeart/2005/8/quickstyle/simple1" qsCatId="simple" csTypeId="urn:microsoft.com/office/officeart/2005/8/colors/colorful1#4" csCatId="colorful" phldr="1"/>
      <dgm:spPr/>
      <dgm:t>
        <a:bodyPr/>
        <a:lstStyle/>
        <a:p>
          <a:endParaRPr lang="en-US"/>
        </a:p>
      </dgm:t>
    </dgm:pt>
    <dgm:pt modelId="{6F7DD9B9-6B96-43AD-B8C2-9BC2536E5747}">
      <dgm:prSet phldrT="[Text]" custT="1"/>
      <dgm:spPr/>
      <dgm:t>
        <a:bodyPr/>
        <a:lstStyle/>
        <a:p>
          <a:r>
            <a:rPr lang="en-GB" sz="3200" b="1" u="none" dirty="0" smtClean="0">
              <a:latin typeface="Agency FB" pitchFamily="34" charset="0"/>
            </a:rPr>
            <a:t>Level 1</a:t>
          </a:r>
          <a:endParaRPr lang="en-US" sz="3200" u="none" dirty="0">
            <a:latin typeface="Agency FB" pitchFamily="34" charset="0"/>
          </a:endParaRPr>
        </a:p>
      </dgm:t>
    </dgm:pt>
    <dgm:pt modelId="{AE1347D8-F304-42DE-9540-FD24CF6DE8A2}" type="parTrans" cxnId="{70CCDDA0-1745-47D7-ABDB-6F6A3F7A1DE0}">
      <dgm:prSet/>
      <dgm:spPr/>
      <dgm:t>
        <a:bodyPr/>
        <a:lstStyle/>
        <a:p>
          <a:endParaRPr lang="en-US"/>
        </a:p>
      </dgm:t>
    </dgm:pt>
    <dgm:pt modelId="{BE6C25B0-B5B4-4AC2-A1B8-B3D4B6C8CFD4}" type="sibTrans" cxnId="{70CCDDA0-1745-47D7-ABDB-6F6A3F7A1DE0}">
      <dgm:prSet/>
      <dgm:spPr/>
      <dgm:t>
        <a:bodyPr/>
        <a:lstStyle/>
        <a:p>
          <a:endParaRPr lang="en-US"/>
        </a:p>
      </dgm:t>
    </dgm:pt>
    <dgm:pt modelId="{73CAF16E-BAC9-4CAC-89C1-57AF3907004A}">
      <dgm:prSet phldrT="[Text]" custT="1"/>
      <dgm:spPr/>
      <dgm:t>
        <a:bodyPr/>
        <a:lstStyle/>
        <a:p>
          <a:r>
            <a:rPr lang="en-GB" sz="1800" dirty="0" smtClean="0">
              <a:latin typeface="Tahoma" pitchFamily="34" charset="0"/>
            </a:rPr>
            <a:t> </a:t>
          </a:r>
          <a:r>
            <a:rPr lang="en-GB" sz="1800" dirty="0" err="1" smtClean="0">
              <a:latin typeface="Tahoma" pitchFamily="34" charset="0"/>
            </a:rPr>
            <a:t>memanfaatkan</a:t>
          </a:r>
          <a:r>
            <a:rPr lang="en-GB" sz="1800" dirty="0" smtClean="0">
              <a:latin typeface="Tahoma" pitchFamily="34" charset="0"/>
            </a:rPr>
            <a:t> </a:t>
          </a:r>
          <a:r>
            <a:rPr lang="en-GB" sz="1800" dirty="0" err="1" smtClean="0">
              <a:latin typeface="Tahoma" pitchFamily="34" charset="0"/>
            </a:rPr>
            <a:t>paket</a:t>
          </a:r>
          <a:r>
            <a:rPr lang="en-GB" sz="1800" dirty="0" smtClean="0">
              <a:latin typeface="Tahoma" pitchFamily="34" charset="0"/>
            </a:rPr>
            <a:t> </a:t>
          </a:r>
          <a:r>
            <a:rPr lang="en-GB" sz="1800" dirty="0" err="1" smtClean="0">
              <a:latin typeface="Tahoma" pitchFamily="34" charset="0"/>
            </a:rPr>
            <a:t>perangkat</a:t>
          </a:r>
          <a:r>
            <a:rPr lang="en-GB" sz="1800" dirty="0" smtClean="0">
              <a:latin typeface="Tahoma" pitchFamily="34" charset="0"/>
            </a:rPr>
            <a:t> </a:t>
          </a:r>
          <a:r>
            <a:rPr lang="en-GB" sz="1800" dirty="0" err="1" smtClean="0">
              <a:latin typeface="Tahoma" pitchFamily="34" charset="0"/>
            </a:rPr>
            <a:t>lunak</a:t>
          </a:r>
          <a:r>
            <a:rPr lang="en-GB" sz="1800" dirty="0" smtClean="0">
              <a:latin typeface="Tahoma" pitchFamily="34" charset="0"/>
            </a:rPr>
            <a:t> “</a:t>
          </a:r>
          <a:r>
            <a:rPr lang="en-GB" sz="1800" i="1" dirty="0" err="1" smtClean="0">
              <a:latin typeface="Tahoma" pitchFamily="34" charset="0"/>
            </a:rPr>
            <a:t>generik</a:t>
          </a:r>
          <a:r>
            <a:rPr lang="en-GB" sz="1800" dirty="0" smtClean="0">
              <a:latin typeface="Tahoma" pitchFamily="34" charset="0"/>
            </a:rPr>
            <a:t>”, </a:t>
          </a:r>
          <a:r>
            <a:rPr lang="en-GB" sz="1800" dirty="0" err="1" smtClean="0">
              <a:latin typeface="Tahoma" pitchFamily="34" charset="0"/>
            </a:rPr>
            <a:t>seperti</a:t>
          </a:r>
          <a:r>
            <a:rPr lang="en-GB" sz="1800" dirty="0" smtClean="0">
              <a:latin typeface="Tahoma" pitchFamily="34" charset="0"/>
            </a:rPr>
            <a:t> Microsoft Office: Word, </a:t>
          </a:r>
          <a:r>
            <a:rPr lang="en-GB" sz="1800" dirty="0" err="1" smtClean="0">
              <a:latin typeface="Tahoma" pitchFamily="34" charset="0"/>
            </a:rPr>
            <a:t>Excell</a:t>
          </a:r>
          <a:r>
            <a:rPr lang="en-GB" sz="1800" dirty="0" smtClean="0">
              <a:latin typeface="Tahoma" pitchFamily="34" charset="0"/>
            </a:rPr>
            <a:t>, </a:t>
          </a:r>
          <a:r>
            <a:rPr lang="en-GB" sz="1800" dirty="0" err="1" smtClean="0">
              <a:latin typeface="Tahoma" pitchFamily="34" charset="0"/>
            </a:rPr>
            <a:t>misalnya</a:t>
          </a:r>
          <a:r>
            <a:rPr lang="en-GB" sz="1800" dirty="0" smtClean="0">
              <a:latin typeface="Tahoma" pitchFamily="34" charset="0"/>
            </a:rPr>
            <a:t> </a:t>
          </a:r>
          <a:r>
            <a:rPr lang="en-GB" sz="1800" dirty="0" err="1" smtClean="0">
              <a:latin typeface="Tahoma" pitchFamily="34" charset="0"/>
            </a:rPr>
            <a:t>untuk</a:t>
          </a:r>
          <a:r>
            <a:rPr lang="en-GB" sz="1800" dirty="0" smtClean="0">
              <a:latin typeface="Tahoma" pitchFamily="34" charset="0"/>
            </a:rPr>
            <a:t> </a:t>
          </a:r>
          <a:r>
            <a:rPr lang="en-GB" sz="1800" dirty="0" err="1" smtClean="0">
              <a:latin typeface="Tahoma" pitchFamily="34" charset="0"/>
            </a:rPr>
            <a:t>daftar</a:t>
          </a:r>
          <a:r>
            <a:rPr lang="en-GB" sz="1800" dirty="0" smtClean="0">
              <a:latin typeface="Tahoma" pitchFamily="34" charset="0"/>
            </a:rPr>
            <a:t> </a:t>
          </a:r>
          <a:r>
            <a:rPr lang="en-GB" sz="1800" dirty="0" err="1" smtClean="0">
              <a:latin typeface="Tahoma" pitchFamily="34" charset="0"/>
            </a:rPr>
            <a:t>nilai</a:t>
          </a:r>
          <a:endParaRPr lang="en-US" sz="1800" dirty="0"/>
        </a:p>
      </dgm:t>
    </dgm:pt>
    <dgm:pt modelId="{333932A6-8A2B-45AB-9773-D3E48929044F}" type="parTrans" cxnId="{4D5C95CD-B2DE-4834-9BEB-AEEC6908027B}">
      <dgm:prSet/>
      <dgm:spPr/>
      <dgm:t>
        <a:bodyPr/>
        <a:lstStyle/>
        <a:p>
          <a:endParaRPr lang="en-US"/>
        </a:p>
      </dgm:t>
    </dgm:pt>
    <dgm:pt modelId="{A1CC3E46-B747-4AA5-9B0D-749AB7ACB0FE}" type="sibTrans" cxnId="{4D5C95CD-B2DE-4834-9BEB-AEEC6908027B}">
      <dgm:prSet/>
      <dgm:spPr/>
      <dgm:t>
        <a:bodyPr/>
        <a:lstStyle/>
        <a:p>
          <a:endParaRPr lang="en-US"/>
        </a:p>
      </dgm:t>
    </dgm:pt>
    <dgm:pt modelId="{8075F2E0-D724-4DBD-9C93-5DBE6C2CA516}">
      <dgm:prSet phldrT="[Text]" custT="1"/>
      <dgm:spPr/>
      <dgm:t>
        <a:bodyPr/>
        <a:lstStyle/>
        <a:p>
          <a:r>
            <a:rPr lang="en-US" sz="3200" b="1" dirty="0" smtClean="0">
              <a:latin typeface="Agency FB" pitchFamily="34" charset="0"/>
            </a:rPr>
            <a:t>Level 2</a:t>
          </a:r>
          <a:endParaRPr lang="en-US" sz="3200" b="1" dirty="0">
            <a:latin typeface="Agency FB" pitchFamily="34" charset="0"/>
          </a:endParaRPr>
        </a:p>
      </dgm:t>
    </dgm:pt>
    <dgm:pt modelId="{50E6F542-2C0D-4476-B958-4EE6CED72984}" type="parTrans" cxnId="{5387F434-8342-480F-B33B-27C5BD7A3BF9}">
      <dgm:prSet/>
      <dgm:spPr/>
      <dgm:t>
        <a:bodyPr/>
        <a:lstStyle/>
        <a:p>
          <a:endParaRPr lang="en-US"/>
        </a:p>
      </dgm:t>
    </dgm:pt>
    <dgm:pt modelId="{42523C96-89C3-4637-B909-66B7C3562028}" type="sibTrans" cxnId="{5387F434-8342-480F-B33B-27C5BD7A3BF9}">
      <dgm:prSet/>
      <dgm:spPr/>
      <dgm:t>
        <a:bodyPr/>
        <a:lstStyle/>
        <a:p>
          <a:endParaRPr lang="en-US"/>
        </a:p>
      </dgm:t>
    </dgm:pt>
    <dgm:pt modelId="{1CD5D3AC-9EF6-46D4-A5AE-AFFBFD8CED33}">
      <dgm:prSet phldrT="[Text]" custT="1"/>
      <dgm:spPr/>
      <dgm:t>
        <a:bodyPr/>
        <a:lstStyle/>
        <a:p>
          <a:r>
            <a:rPr lang="en-GB" sz="1800" dirty="0" err="1" smtClean="0">
              <a:latin typeface="Tahoma" pitchFamily="34" charset="0"/>
            </a:rPr>
            <a:t>memanfaatkan</a:t>
          </a:r>
          <a:r>
            <a:rPr lang="en-GB" sz="1800" dirty="0" smtClean="0">
              <a:latin typeface="Tahoma" pitchFamily="34" charset="0"/>
            </a:rPr>
            <a:t> </a:t>
          </a:r>
          <a:r>
            <a:rPr lang="en-GB" sz="1800" dirty="0" err="1" smtClean="0">
              <a:latin typeface="Tahoma" pitchFamily="34" charset="0"/>
            </a:rPr>
            <a:t>paket</a:t>
          </a:r>
          <a:r>
            <a:rPr lang="en-GB" sz="1800" dirty="0" smtClean="0">
              <a:latin typeface="Tahoma" pitchFamily="34" charset="0"/>
            </a:rPr>
            <a:t> </a:t>
          </a:r>
          <a:r>
            <a:rPr lang="en-GB" sz="1800" dirty="0" err="1" smtClean="0">
              <a:latin typeface="Tahoma" pitchFamily="34" charset="0"/>
            </a:rPr>
            <a:t>perangkat</a:t>
          </a:r>
          <a:r>
            <a:rPr lang="en-GB" sz="1800" dirty="0" smtClean="0">
              <a:latin typeface="Tahoma" pitchFamily="34" charset="0"/>
            </a:rPr>
            <a:t> </a:t>
          </a:r>
          <a:r>
            <a:rPr lang="en-GB" sz="1800" dirty="0" err="1" smtClean="0">
              <a:latin typeface="Tahoma" pitchFamily="34" charset="0"/>
            </a:rPr>
            <a:t>lunak</a:t>
          </a:r>
          <a:r>
            <a:rPr lang="en-GB" sz="1800" dirty="0" smtClean="0">
              <a:latin typeface="Tahoma" pitchFamily="34" charset="0"/>
            </a:rPr>
            <a:t> </a:t>
          </a:r>
          <a:r>
            <a:rPr lang="en-GB" sz="1800" dirty="0" err="1" smtClean="0">
              <a:latin typeface="Tahoma" pitchFamily="34" charset="0"/>
            </a:rPr>
            <a:t>khusus</a:t>
          </a:r>
          <a:r>
            <a:rPr lang="en-GB" sz="1800" dirty="0" smtClean="0">
              <a:latin typeface="Tahoma" pitchFamily="34" charset="0"/>
            </a:rPr>
            <a:t>  yang </a:t>
          </a:r>
          <a:r>
            <a:rPr lang="en-GB" sz="1800" dirty="0" err="1" smtClean="0">
              <a:latin typeface="Tahoma" pitchFamily="34" charset="0"/>
            </a:rPr>
            <a:t>dirancang</a:t>
          </a:r>
          <a:r>
            <a:rPr lang="en-GB" sz="1800" dirty="0" smtClean="0">
              <a:latin typeface="Tahoma" pitchFamily="34" charset="0"/>
            </a:rPr>
            <a:t> </a:t>
          </a:r>
          <a:r>
            <a:rPr lang="en-GB" sz="1800" dirty="0" err="1" smtClean="0">
              <a:latin typeface="Tahoma" pitchFamily="34" charset="0"/>
            </a:rPr>
            <a:t>khusus</a:t>
          </a:r>
          <a:r>
            <a:rPr lang="en-GB" sz="1800" dirty="0" smtClean="0">
              <a:latin typeface="Tahoma" pitchFamily="34" charset="0"/>
            </a:rPr>
            <a:t> </a:t>
          </a:r>
          <a:r>
            <a:rPr lang="en-GB" sz="1800" dirty="0" err="1" smtClean="0">
              <a:latin typeface="Tahoma" pitchFamily="34" charset="0"/>
            </a:rPr>
            <a:t>untuk</a:t>
          </a:r>
          <a:r>
            <a:rPr lang="en-GB" sz="1800" dirty="0" smtClean="0">
              <a:latin typeface="Tahoma" pitchFamily="34" charset="0"/>
            </a:rPr>
            <a:t> </a:t>
          </a:r>
          <a:r>
            <a:rPr lang="en-GB" sz="1800" dirty="0" err="1" smtClean="0">
              <a:latin typeface="Tahoma" pitchFamily="34" charset="0"/>
            </a:rPr>
            <a:t>sistem</a:t>
          </a:r>
          <a:r>
            <a:rPr lang="en-GB" sz="1800" dirty="0" smtClean="0">
              <a:latin typeface="Tahoma" pitchFamily="34" charset="0"/>
            </a:rPr>
            <a:t> </a:t>
          </a:r>
          <a:r>
            <a:rPr lang="en-GB" sz="1800" dirty="0" err="1" smtClean="0">
              <a:latin typeface="Tahoma" pitchFamily="34" charset="0"/>
            </a:rPr>
            <a:t>pengelolaan</a:t>
          </a:r>
          <a:r>
            <a:rPr lang="en-GB" sz="1800" dirty="0" smtClean="0">
              <a:latin typeface="Tahoma" pitchFamily="34" charset="0"/>
            </a:rPr>
            <a:t> </a:t>
          </a:r>
          <a:r>
            <a:rPr lang="en-GB" sz="1800" dirty="0" err="1" smtClean="0">
              <a:latin typeface="Tahoma" pitchFamily="34" charset="0"/>
            </a:rPr>
            <a:t>administrasi</a:t>
          </a:r>
          <a:r>
            <a:rPr lang="en-GB" sz="1800" dirty="0" smtClean="0">
              <a:latin typeface="Tahoma" pitchFamily="34" charset="0"/>
            </a:rPr>
            <a:t> </a:t>
          </a:r>
          <a:r>
            <a:rPr lang="en-GB" sz="1800" dirty="0" err="1" smtClean="0">
              <a:latin typeface="Tahoma" pitchFamily="34" charset="0"/>
            </a:rPr>
            <a:t>pendidikan</a:t>
          </a:r>
          <a:r>
            <a:rPr lang="en-GB" sz="1800" dirty="0" smtClean="0">
              <a:latin typeface="Tahoma" pitchFamily="34" charset="0"/>
            </a:rPr>
            <a:t>, </a:t>
          </a:r>
          <a:r>
            <a:rPr lang="en-GB" sz="1800" dirty="0" err="1" smtClean="0">
              <a:latin typeface="Tahoma" pitchFamily="34" charset="0"/>
            </a:rPr>
            <a:t>dan</a:t>
          </a:r>
          <a:r>
            <a:rPr lang="en-GB" sz="1800" dirty="0" smtClean="0">
              <a:latin typeface="Tahoma" pitchFamily="34" charset="0"/>
            </a:rPr>
            <a:t> </a:t>
          </a:r>
          <a:r>
            <a:rPr lang="en-GB" sz="1800" dirty="0" err="1" smtClean="0">
              <a:latin typeface="Tahoma" pitchFamily="34" charset="0"/>
            </a:rPr>
            <a:t>penyampaian</a:t>
          </a:r>
          <a:r>
            <a:rPr lang="en-GB" sz="1800" dirty="0" smtClean="0">
              <a:latin typeface="Tahoma" pitchFamily="34" charset="0"/>
            </a:rPr>
            <a:t> </a:t>
          </a:r>
          <a:r>
            <a:rPr lang="en-GB" sz="1800" dirty="0" err="1" smtClean="0">
              <a:latin typeface="Tahoma" pitchFamily="34" charset="0"/>
            </a:rPr>
            <a:t>materi</a:t>
          </a:r>
          <a:r>
            <a:rPr lang="en-GB" sz="1800" dirty="0" smtClean="0">
              <a:latin typeface="Tahoma" pitchFamily="34" charset="0"/>
            </a:rPr>
            <a:t>, </a:t>
          </a:r>
          <a:r>
            <a:rPr lang="en-GB" sz="1800" dirty="0" err="1" smtClean="0">
              <a:latin typeface="Tahoma" pitchFamily="34" charset="0"/>
            </a:rPr>
            <a:t>dijalankan</a:t>
          </a:r>
          <a:r>
            <a:rPr lang="en-GB" sz="1800" dirty="0" smtClean="0">
              <a:latin typeface="Tahoma" pitchFamily="34" charset="0"/>
            </a:rPr>
            <a:t> </a:t>
          </a:r>
          <a:r>
            <a:rPr lang="en-GB" sz="1800" dirty="0" err="1" smtClean="0">
              <a:latin typeface="Tahoma" pitchFamily="34" charset="0"/>
            </a:rPr>
            <a:t>pada</a:t>
          </a:r>
          <a:r>
            <a:rPr lang="en-GB" sz="1800" dirty="0" smtClean="0">
              <a:latin typeface="Tahoma" pitchFamily="34" charset="0"/>
            </a:rPr>
            <a:t> </a:t>
          </a:r>
          <a:r>
            <a:rPr lang="en-GB" sz="1800" dirty="0" err="1" smtClean="0">
              <a:latin typeface="Tahoma" pitchFamily="34" charset="0"/>
            </a:rPr>
            <a:t>komputer</a:t>
          </a:r>
          <a:r>
            <a:rPr lang="en-GB" sz="1800" dirty="0" smtClean="0">
              <a:latin typeface="Tahoma" pitchFamily="34" charset="0"/>
            </a:rPr>
            <a:t> “</a:t>
          </a:r>
          <a:r>
            <a:rPr lang="en-GB" sz="1800" i="1" dirty="0" smtClean="0">
              <a:latin typeface="Tahoma" pitchFamily="34" charset="0"/>
            </a:rPr>
            <a:t>stand-alone</a:t>
          </a:r>
          <a:r>
            <a:rPr lang="en-GB" sz="1800" dirty="0" smtClean="0">
              <a:latin typeface="Tahoma" pitchFamily="34" charset="0"/>
            </a:rPr>
            <a:t>”</a:t>
          </a:r>
          <a:endParaRPr lang="en-US" sz="1800" dirty="0"/>
        </a:p>
      </dgm:t>
    </dgm:pt>
    <dgm:pt modelId="{EDFC6C28-1402-45C0-857C-0236D51A70D1}" type="parTrans" cxnId="{14DAB961-A42D-4921-AC41-F16CD38938FC}">
      <dgm:prSet/>
      <dgm:spPr/>
      <dgm:t>
        <a:bodyPr/>
        <a:lstStyle/>
        <a:p>
          <a:endParaRPr lang="en-US"/>
        </a:p>
      </dgm:t>
    </dgm:pt>
    <dgm:pt modelId="{A7C1A49D-D402-4017-A9F4-95CBFB0ACC7A}" type="sibTrans" cxnId="{14DAB961-A42D-4921-AC41-F16CD38938FC}">
      <dgm:prSet/>
      <dgm:spPr/>
      <dgm:t>
        <a:bodyPr/>
        <a:lstStyle/>
        <a:p>
          <a:endParaRPr lang="en-US"/>
        </a:p>
      </dgm:t>
    </dgm:pt>
    <dgm:pt modelId="{EC6FBDD9-F774-4D57-A082-F30ECC0542D3}">
      <dgm:prSet phldrT="[Text]" custT="1"/>
      <dgm:spPr/>
      <dgm:t>
        <a:bodyPr/>
        <a:lstStyle/>
        <a:p>
          <a:r>
            <a:rPr lang="en-US" sz="3200" b="1" dirty="0" smtClean="0">
              <a:latin typeface="Agency FB" pitchFamily="34" charset="0"/>
            </a:rPr>
            <a:t>Level 3</a:t>
          </a:r>
          <a:endParaRPr lang="en-US" sz="3200" b="1" dirty="0">
            <a:latin typeface="Agency FB" pitchFamily="34" charset="0"/>
          </a:endParaRPr>
        </a:p>
      </dgm:t>
    </dgm:pt>
    <dgm:pt modelId="{1AB9BDAA-5F13-4EAE-BCBE-87E766FBBCCD}" type="parTrans" cxnId="{E9FE5D3F-14AB-42F7-B269-75CD6E243117}">
      <dgm:prSet/>
      <dgm:spPr/>
      <dgm:t>
        <a:bodyPr/>
        <a:lstStyle/>
        <a:p>
          <a:endParaRPr lang="en-US"/>
        </a:p>
      </dgm:t>
    </dgm:pt>
    <dgm:pt modelId="{3FDAE341-33D2-4160-AD1A-6BC203A08884}" type="sibTrans" cxnId="{E9FE5D3F-14AB-42F7-B269-75CD6E243117}">
      <dgm:prSet/>
      <dgm:spPr/>
      <dgm:t>
        <a:bodyPr/>
        <a:lstStyle/>
        <a:p>
          <a:endParaRPr lang="en-US"/>
        </a:p>
      </dgm:t>
    </dgm:pt>
    <dgm:pt modelId="{6D1335C8-EA5C-4674-8AD2-55F3F98EE2E2}">
      <dgm:prSet phldrT="[Text]" custT="1"/>
      <dgm:spPr/>
      <dgm:t>
        <a:bodyPr/>
        <a:lstStyle/>
        <a:p>
          <a:r>
            <a:rPr lang="en-GB" sz="1800" dirty="0" err="1" smtClean="0">
              <a:latin typeface="Tahoma" pitchFamily="34" charset="0"/>
            </a:rPr>
            <a:t>sistem</a:t>
          </a:r>
          <a:r>
            <a:rPr lang="en-GB" sz="1800" dirty="0" smtClean="0">
              <a:latin typeface="Tahoma" pitchFamily="34" charset="0"/>
            </a:rPr>
            <a:t> </a:t>
          </a:r>
          <a:r>
            <a:rPr lang="en-GB" sz="1800" dirty="0" err="1" smtClean="0">
              <a:latin typeface="Tahoma" pitchFamily="34" charset="0"/>
            </a:rPr>
            <a:t>informasi</a:t>
          </a:r>
          <a:r>
            <a:rPr lang="en-GB" sz="1800" dirty="0" smtClean="0">
              <a:latin typeface="Tahoma" pitchFamily="34" charset="0"/>
            </a:rPr>
            <a:t> </a:t>
          </a:r>
          <a:r>
            <a:rPr lang="en-GB" sz="1800" dirty="0" err="1" smtClean="0">
              <a:latin typeface="Tahoma" pitchFamily="34" charset="0"/>
            </a:rPr>
            <a:t>berbasis</a:t>
          </a:r>
          <a:r>
            <a:rPr lang="en-GB" sz="1800" dirty="0" smtClean="0">
              <a:latin typeface="Tahoma" pitchFamily="34" charset="0"/>
            </a:rPr>
            <a:t> </a:t>
          </a:r>
          <a:r>
            <a:rPr lang="en-GB" sz="1800" dirty="0" err="1" smtClean="0">
              <a:latin typeface="Tahoma" pitchFamily="34" charset="0"/>
            </a:rPr>
            <a:t>jaringan</a:t>
          </a:r>
          <a:r>
            <a:rPr lang="en-GB" sz="1800" dirty="0" smtClean="0">
              <a:latin typeface="Tahoma" pitchFamily="34" charset="0"/>
            </a:rPr>
            <a:t> </a:t>
          </a:r>
          <a:r>
            <a:rPr lang="en-GB" sz="1800" dirty="0" err="1" smtClean="0">
              <a:latin typeface="Tahoma" pitchFamily="34" charset="0"/>
            </a:rPr>
            <a:t>komputer</a:t>
          </a:r>
          <a:r>
            <a:rPr lang="en-GB" sz="1800" dirty="0" smtClean="0">
              <a:latin typeface="Tahoma" pitchFamily="34" charset="0"/>
            </a:rPr>
            <a:t>, </a:t>
          </a:r>
          <a:r>
            <a:rPr lang="en-GB" sz="1800" dirty="0" err="1" smtClean="0">
              <a:latin typeface="Tahoma" pitchFamily="34" charset="0"/>
            </a:rPr>
            <a:t>contohnya</a:t>
          </a:r>
          <a:r>
            <a:rPr lang="en-GB" sz="1800" dirty="0" smtClean="0">
              <a:latin typeface="Tahoma" pitchFamily="34" charset="0"/>
            </a:rPr>
            <a:t> program </a:t>
          </a:r>
          <a:r>
            <a:rPr lang="en-GB" sz="1800" dirty="0" err="1" smtClean="0">
              <a:latin typeface="Tahoma" pitchFamily="34" charset="0"/>
            </a:rPr>
            <a:t>tes</a:t>
          </a:r>
          <a:r>
            <a:rPr lang="en-GB" sz="1800" dirty="0" smtClean="0">
              <a:latin typeface="Tahoma" pitchFamily="34" charset="0"/>
            </a:rPr>
            <a:t>/quiz online </a:t>
          </a:r>
          <a:r>
            <a:rPr lang="en-GB" sz="1800" dirty="0" err="1" smtClean="0">
              <a:latin typeface="Tahoma" pitchFamily="34" charset="0"/>
            </a:rPr>
            <a:t>dengan</a:t>
          </a:r>
          <a:r>
            <a:rPr lang="en-GB" sz="1800" dirty="0" smtClean="0">
              <a:latin typeface="Tahoma" pitchFamily="34" charset="0"/>
            </a:rPr>
            <a:t> </a:t>
          </a:r>
          <a:r>
            <a:rPr lang="en-GB" sz="1800" dirty="0" err="1" smtClean="0">
              <a:latin typeface="Tahoma" pitchFamily="34" charset="0"/>
            </a:rPr>
            <a:t>memanfaatkan</a:t>
          </a:r>
          <a:r>
            <a:rPr lang="en-GB" sz="1800" dirty="0" smtClean="0">
              <a:latin typeface="Tahoma" pitchFamily="34" charset="0"/>
            </a:rPr>
            <a:t> server </a:t>
          </a:r>
          <a:r>
            <a:rPr lang="en-GB" sz="1800" dirty="0" err="1" smtClean="0">
              <a:latin typeface="Tahoma" pitchFamily="34" charset="0"/>
            </a:rPr>
            <a:t>dalam</a:t>
          </a:r>
          <a:r>
            <a:rPr lang="en-GB" sz="1800" dirty="0" smtClean="0">
              <a:latin typeface="Tahoma" pitchFamily="34" charset="0"/>
            </a:rPr>
            <a:t> </a:t>
          </a:r>
          <a:r>
            <a:rPr lang="en-GB" sz="1800" dirty="0" err="1" smtClean="0">
              <a:latin typeface="Tahoma" pitchFamily="34" charset="0"/>
            </a:rPr>
            <a:t>jaringan</a:t>
          </a:r>
          <a:r>
            <a:rPr lang="en-GB" sz="1800" dirty="0" smtClean="0">
              <a:latin typeface="Tahoma" pitchFamily="34" charset="0"/>
            </a:rPr>
            <a:t> </a:t>
          </a:r>
          <a:r>
            <a:rPr lang="en-GB" sz="1800" dirty="0" err="1" smtClean="0">
              <a:latin typeface="Tahoma" pitchFamily="34" charset="0"/>
            </a:rPr>
            <a:t>komputer</a:t>
          </a:r>
          <a:r>
            <a:rPr lang="en-GB" sz="1800" dirty="0" smtClean="0">
              <a:latin typeface="Tahoma" pitchFamily="34" charset="0"/>
            </a:rPr>
            <a:t> (LAN </a:t>
          </a:r>
          <a:r>
            <a:rPr lang="en-GB" sz="1800" dirty="0" err="1" smtClean="0">
              <a:latin typeface="Tahoma" pitchFamily="34" charset="0"/>
            </a:rPr>
            <a:t>maupun</a:t>
          </a:r>
          <a:r>
            <a:rPr lang="en-GB" sz="1800" dirty="0" smtClean="0">
              <a:latin typeface="Tahoma" pitchFamily="34" charset="0"/>
            </a:rPr>
            <a:t> internet).</a:t>
          </a:r>
          <a:endParaRPr lang="en-US" sz="1800" dirty="0"/>
        </a:p>
      </dgm:t>
    </dgm:pt>
    <dgm:pt modelId="{79817AC0-74D5-4E63-BF90-B8560830ED1F}" type="parTrans" cxnId="{E9D5D164-E3C6-4689-A8AA-E234EBCF22D5}">
      <dgm:prSet/>
      <dgm:spPr/>
      <dgm:t>
        <a:bodyPr/>
        <a:lstStyle/>
        <a:p>
          <a:endParaRPr lang="en-US"/>
        </a:p>
      </dgm:t>
    </dgm:pt>
    <dgm:pt modelId="{F3EE3A1E-B169-4B88-A93F-3EF2E724C5C2}" type="sibTrans" cxnId="{E9D5D164-E3C6-4689-A8AA-E234EBCF22D5}">
      <dgm:prSet/>
      <dgm:spPr/>
      <dgm:t>
        <a:bodyPr/>
        <a:lstStyle/>
        <a:p>
          <a:endParaRPr lang="en-US"/>
        </a:p>
      </dgm:t>
    </dgm:pt>
    <dgm:pt modelId="{8CCB4FFA-E629-43A3-BB5C-EB634C0EF9D6}" type="pres">
      <dgm:prSet presAssocID="{28A6A25C-F7CA-4006-9843-B0B39718CCFB}" presName="Name0" presStyleCnt="0">
        <dgm:presLayoutVars>
          <dgm:dir/>
          <dgm:animLvl val="lvl"/>
          <dgm:resizeHandles val="exact"/>
        </dgm:presLayoutVars>
      </dgm:prSet>
      <dgm:spPr/>
      <dgm:t>
        <a:bodyPr/>
        <a:lstStyle/>
        <a:p>
          <a:endParaRPr lang="en-US"/>
        </a:p>
      </dgm:t>
    </dgm:pt>
    <dgm:pt modelId="{FB088E15-75FE-4E25-BB92-EEE0140D29E3}" type="pres">
      <dgm:prSet presAssocID="{6F7DD9B9-6B96-43AD-B8C2-9BC2536E5747}" presName="linNode" presStyleCnt="0"/>
      <dgm:spPr/>
    </dgm:pt>
    <dgm:pt modelId="{9C02AC76-F190-47FD-BBE7-CB0B51137FCE}" type="pres">
      <dgm:prSet presAssocID="{6F7DD9B9-6B96-43AD-B8C2-9BC2536E5747}" presName="parentText" presStyleLbl="node1" presStyleIdx="0" presStyleCnt="3">
        <dgm:presLayoutVars>
          <dgm:chMax val="1"/>
          <dgm:bulletEnabled val="1"/>
        </dgm:presLayoutVars>
      </dgm:prSet>
      <dgm:spPr/>
      <dgm:t>
        <a:bodyPr/>
        <a:lstStyle/>
        <a:p>
          <a:endParaRPr lang="en-US"/>
        </a:p>
      </dgm:t>
    </dgm:pt>
    <dgm:pt modelId="{F7CE4D9A-BA5D-40C4-A11D-A0D7056CFD65}" type="pres">
      <dgm:prSet presAssocID="{6F7DD9B9-6B96-43AD-B8C2-9BC2536E5747}" presName="descendantText" presStyleLbl="alignAccFollowNode1" presStyleIdx="0" presStyleCnt="3">
        <dgm:presLayoutVars>
          <dgm:bulletEnabled val="1"/>
        </dgm:presLayoutVars>
      </dgm:prSet>
      <dgm:spPr/>
      <dgm:t>
        <a:bodyPr/>
        <a:lstStyle/>
        <a:p>
          <a:endParaRPr lang="en-US"/>
        </a:p>
      </dgm:t>
    </dgm:pt>
    <dgm:pt modelId="{F3AE3EDC-201A-434A-8C73-C692720504DC}" type="pres">
      <dgm:prSet presAssocID="{BE6C25B0-B5B4-4AC2-A1B8-B3D4B6C8CFD4}" presName="sp" presStyleCnt="0"/>
      <dgm:spPr/>
    </dgm:pt>
    <dgm:pt modelId="{229B629E-64D6-4CD2-A86F-8C9D6960F8BA}" type="pres">
      <dgm:prSet presAssocID="{8075F2E0-D724-4DBD-9C93-5DBE6C2CA516}" presName="linNode" presStyleCnt="0"/>
      <dgm:spPr/>
    </dgm:pt>
    <dgm:pt modelId="{E3A6953B-E7CA-4F55-86D2-5317BD8A2470}" type="pres">
      <dgm:prSet presAssocID="{8075F2E0-D724-4DBD-9C93-5DBE6C2CA516}" presName="parentText" presStyleLbl="node1" presStyleIdx="1" presStyleCnt="3" custLinFactNeighborY="-1686">
        <dgm:presLayoutVars>
          <dgm:chMax val="1"/>
          <dgm:bulletEnabled val="1"/>
        </dgm:presLayoutVars>
      </dgm:prSet>
      <dgm:spPr/>
      <dgm:t>
        <a:bodyPr/>
        <a:lstStyle/>
        <a:p>
          <a:endParaRPr lang="en-US"/>
        </a:p>
      </dgm:t>
    </dgm:pt>
    <dgm:pt modelId="{99D500D9-1736-484A-9AC4-C33376528A8D}" type="pres">
      <dgm:prSet presAssocID="{8075F2E0-D724-4DBD-9C93-5DBE6C2CA516}" presName="descendantText" presStyleLbl="alignAccFollowNode1" presStyleIdx="1" presStyleCnt="3">
        <dgm:presLayoutVars>
          <dgm:bulletEnabled val="1"/>
        </dgm:presLayoutVars>
      </dgm:prSet>
      <dgm:spPr/>
      <dgm:t>
        <a:bodyPr/>
        <a:lstStyle/>
        <a:p>
          <a:endParaRPr lang="en-US"/>
        </a:p>
      </dgm:t>
    </dgm:pt>
    <dgm:pt modelId="{F3FD4871-2BF7-4CFD-99F6-EFFFEC27D7A1}" type="pres">
      <dgm:prSet presAssocID="{42523C96-89C3-4637-B909-66B7C3562028}" presName="sp" presStyleCnt="0"/>
      <dgm:spPr/>
    </dgm:pt>
    <dgm:pt modelId="{3AFBD382-77B6-4248-83EF-5BE6F9A559CC}" type="pres">
      <dgm:prSet presAssocID="{EC6FBDD9-F774-4D57-A082-F30ECC0542D3}" presName="linNode" presStyleCnt="0"/>
      <dgm:spPr/>
    </dgm:pt>
    <dgm:pt modelId="{A18FBA10-A5A5-4BA1-8CEC-CDCDA715B660}" type="pres">
      <dgm:prSet presAssocID="{EC6FBDD9-F774-4D57-A082-F30ECC0542D3}" presName="parentText" presStyleLbl="node1" presStyleIdx="2" presStyleCnt="3">
        <dgm:presLayoutVars>
          <dgm:chMax val="1"/>
          <dgm:bulletEnabled val="1"/>
        </dgm:presLayoutVars>
      </dgm:prSet>
      <dgm:spPr/>
      <dgm:t>
        <a:bodyPr/>
        <a:lstStyle/>
        <a:p>
          <a:endParaRPr lang="en-US"/>
        </a:p>
      </dgm:t>
    </dgm:pt>
    <dgm:pt modelId="{E61B31A1-28F8-44FD-B138-81D8E9044452}" type="pres">
      <dgm:prSet presAssocID="{EC6FBDD9-F774-4D57-A082-F30ECC0542D3}" presName="descendantText" presStyleLbl="alignAccFollowNode1" presStyleIdx="2" presStyleCnt="3">
        <dgm:presLayoutVars>
          <dgm:bulletEnabled val="1"/>
        </dgm:presLayoutVars>
      </dgm:prSet>
      <dgm:spPr/>
      <dgm:t>
        <a:bodyPr/>
        <a:lstStyle/>
        <a:p>
          <a:endParaRPr lang="en-US"/>
        </a:p>
      </dgm:t>
    </dgm:pt>
  </dgm:ptLst>
  <dgm:cxnLst>
    <dgm:cxn modelId="{8AF9F5A8-F67E-42E6-992C-0FCE100B1164}" type="presOf" srcId="{1CD5D3AC-9EF6-46D4-A5AE-AFFBFD8CED33}" destId="{99D500D9-1736-484A-9AC4-C33376528A8D}" srcOrd="0" destOrd="0" presId="urn:microsoft.com/office/officeart/2005/8/layout/vList5"/>
    <dgm:cxn modelId="{5E8F4ECF-1BB6-4A0D-A73D-B068625A9A54}" type="presOf" srcId="{73CAF16E-BAC9-4CAC-89C1-57AF3907004A}" destId="{F7CE4D9A-BA5D-40C4-A11D-A0D7056CFD65}" srcOrd="0" destOrd="0" presId="urn:microsoft.com/office/officeart/2005/8/layout/vList5"/>
    <dgm:cxn modelId="{1464FA03-99FB-49B3-AA88-442F069B935D}" type="presOf" srcId="{6F7DD9B9-6B96-43AD-B8C2-9BC2536E5747}" destId="{9C02AC76-F190-47FD-BBE7-CB0B51137FCE}" srcOrd="0" destOrd="0" presId="urn:microsoft.com/office/officeart/2005/8/layout/vList5"/>
    <dgm:cxn modelId="{4D5C95CD-B2DE-4834-9BEB-AEEC6908027B}" srcId="{6F7DD9B9-6B96-43AD-B8C2-9BC2536E5747}" destId="{73CAF16E-BAC9-4CAC-89C1-57AF3907004A}" srcOrd="0" destOrd="0" parTransId="{333932A6-8A2B-45AB-9773-D3E48929044F}" sibTransId="{A1CC3E46-B747-4AA5-9B0D-749AB7ACB0FE}"/>
    <dgm:cxn modelId="{E9D5D164-E3C6-4689-A8AA-E234EBCF22D5}" srcId="{EC6FBDD9-F774-4D57-A082-F30ECC0542D3}" destId="{6D1335C8-EA5C-4674-8AD2-55F3F98EE2E2}" srcOrd="0" destOrd="0" parTransId="{79817AC0-74D5-4E63-BF90-B8560830ED1F}" sibTransId="{F3EE3A1E-B169-4B88-A93F-3EF2E724C5C2}"/>
    <dgm:cxn modelId="{668533B4-92CE-4DA0-A963-526B12891989}" type="presOf" srcId="{6D1335C8-EA5C-4674-8AD2-55F3F98EE2E2}" destId="{E61B31A1-28F8-44FD-B138-81D8E9044452}" srcOrd="0" destOrd="0" presId="urn:microsoft.com/office/officeart/2005/8/layout/vList5"/>
    <dgm:cxn modelId="{14DAB961-A42D-4921-AC41-F16CD38938FC}" srcId="{8075F2E0-D724-4DBD-9C93-5DBE6C2CA516}" destId="{1CD5D3AC-9EF6-46D4-A5AE-AFFBFD8CED33}" srcOrd="0" destOrd="0" parTransId="{EDFC6C28-1402-45C0-857C-0236D51A70D1}" sibTransId="{A7C1A49D-D402-4017-A9F4-95CBFB0ACC7A}"/>
    <dgm:cxn modelId="{E9FE5D3F-14AB-42F7-B269-75CD6E243117}" srcId="{28A6A25C-F7CA-4006-9843-B0B39718CCFB}" destId="{EC6FBDD9-F774-4D57-A082-F30ECC0542D3}" srcOrd="2" destOrd="0" parTransId="{1AB9BDAA-5F13-4EAE-BCBE-87E766FBBCCD}" sibTransId="{3FDAE341-33D2-4160-AD1A-6BC203A08884}"/>
    <dgm:cxn modelId="{8C49E616-5CAF-4EC5-BB1E-17894D138F71}" type="presOf" srcId="{28A6A25C-F7CA-4006-9843-B0B39718CCFB}" destId="{8CCB4FFA-E629-43A3-BB5C-EB634C0EF9D6}" srcOrd="0" destOrd="0" presId="urn:microsoft.com/office/officeart/2005/8/layout/vList5"/>
    <dgm:cxn modelId="{70CCDDA0-1745-47D7-ABDB-6F6A3F7A1DE0}" srcId="{28A6A25C-F7CA-4006-9843-B0B39718CCFB}" destId="{6F7DD9B9-6B96-43AD-B8C2-9BC2536E5747}" srcOrd="0" destOrd="0" parTransId="{AE1347D8-F304-42DE-9540-FD24CF6DE8A2}" sibTransId="{BE6C25B0-B5B4-4AC2-A1B8-B3D4B6C8CFD4}"/>
    <dgm:cxn modelId="{2C2F309F-992A-40B7-A778-69FC57E45187}" type="presOf" srcId="{EC6FBDD9-F774-4D57-A082-F30ECC0542D3}" destId="{A18FBA10-A5A5-4BA1-8CEC-CDCDA715B660}" srcOrd="0" destOrd="0" presId="urn:microsoft.com/office/officeart/2005/8/layout/vList5"/>
    <dgm:cxn modelId="{7782B436-E2C5-4B13-9E09-11EB4B21B513}" type="presOf" srcId="{8075F2E0-D724-4DBD-9C93-5DBE6C2CA516}" destId="{E3A6953B-E7CA-4F55-86D2-5317BD8A2470}" srcOrd="0" destOrd="0" presId="urn:microsoft.com/office/officeart/2005/8/layout/vList5"/>
    <dgm:cxn modelId="{5387F434-8342-480F-B33B-27C5BD7A3BF9}" srcId="{28A6A25C-F7CA-4006-9843-B0B39718CCFB}" destId="{8075F2E0-D724-4DBD-9C93-5DBE6C2CA516}" srcOrd="1" destOrd="0" parTransId="{50E6F542-2C0D-4476-B958-4EE6CED72984}" sibTransId="{42523C96-89C3-4637-B909-66B7C3562028}"/>
    <dgm:cxn modelId="{58B863D4-30B7-4A9D-9E88-A87DBEA8910B}" type="presParOf" srcId="{8CCB4FFA-E629-43A3-BB5C-EB634C0EF9D6}" destId="{FB088E15-75FE-4E25-BB92-EEE0140D29E3}" srcOrd="0" destOrd="0" presId="urn:microsoft.com/office/officeart/2005/8/layout/vList5"/>
    <dgm:cxn modelId="{B255E686-E34D-4C78-AA79-6EBCD238E576}" type="presParOf" srcId="{FB088E15-75FE-4E25-BB92-EEE0140D29E3}" destId="{9C02AC76-F190-47FD-BBE7-CB0B51137FCE}" srcOrd="0" destOrd="0" presId="urn:microsoft.com/office/officeart/2005/8/layout/vList5"/>
    <dgm:cxn modelId="{C26EE79D-7177-4AB1-B08F-C3C23D565CF7}" type="presParOf" srcId="{FB088E15-75FE-4E25-BB92-EEE0140D29E3}" destId="{F7CE4D9A-BA5D-40C4-A11D-A0D7056CFD65}" srcOrd="1" destOrd="0" presId="urn:microsoft.com/office/officeart/2005/8/layout/vList5"/>
    <dgm:cxn modelId="{3DE45005-932B-457A-93FB-3925637A1DB5}" type="presParOf" srcId="{8CCB4FFA-E629-43A3-BB5C-EB634C0EF9D6}" destId="{F3AE3EDC-201A-434A-8C73-C692720504DC}" srcOrd="1" destOrd="0" presId="urn:microsoft.com/office/officeart/2005/8/layout/vList5"/>
    <dgm:cxn modelId="{3C5101C9-827A-4BBA-B1BD-2B56B4D5E04A}" type="presParOf" srcId="{8CCB4FFA-E629-43A3-BB5C-EB634C0EF9D6}" destId="{229B629E-64D6-4CD2-A86F-8C9D6960F8BA}" srcOrd="2" destOrd="0" presId="urn:microsoft.com/office/officeart/2005/8/layout/vList5"/>
    <dgm:cxn modelId="{1B348314-8644-4BAB-8DC1-E2DFF9E71BE0}" type="presParOf" srcId="{229B629E-64D6-4CD2-A86F-8C9D6960F8BA}" destId="{E3A6953B-E7CA-4F55-86D2-5317BD8A2470}" srcOrd="0" destOrd="0" presId="urn:microsoft.com/office/officeart/2005/8/layout/vList5"/>
    <dgm:cxn modelId="{10EF8F3F-0746-4AAE-A726-9ACD5A17413C}" type="presParOf" srcId="{229B629E-64D6-4CD2-A86F-8C9D6960F8BA}" destId="{99D500D9-1736-484A-9AC4-C33376528A8D}" srcOrd="1" destOrd="0" presId="urn:microsoft.com/office/officeart/2005/8/layout/vList5"/>
    <dgm:cxn modelId="{F34FBFE9-0408-4A53-8BEE-F44EDD9C1679}" type="presParOf" srcId="{8CCB4FFA-E629-43A3-BB5C-EB634C0EF9D6}" destId="{F3FD4871-2BF7-4CFD-99F6-EFFFEC27D7A1}" srcOrd="3" destOrd="0" presId="urn:microsoft.com/office/officeart/2005/8/layout/vList5"/>
    <dgm:cxn modelId="{7C287FE7-53DF-4E0F-A377-5334A0E25E50}" type="presParOf" srcId="{8CCB4FFA-E629-43A3-BB5C-EB634C0EF9D6}" destId="{3AFBD382-77B6-4248-83EF-5BE6F9A559CC}" srcOrd="4" destOrd="0" presId="urn:microsoft.com/office/officeart/2005/8/layout/vList5"/>
    <dgm:cxn modelId="{46D457A1-F5FF-4E99-A4AC-1774C81EA79A}" type="presParOf" srcId="{3AFBD382-77B6-4248-83EF-5BE6F9A559CC}" destId="{A18FBA10-A5A5-4BA1-8CEC-CDCDA715B660}" srcOrd="0" destOrd="0" presId="urn:microsoft.com/office/officeart/2005/8/layout/vList5"/>
    <dgm:cxn modelId="{0F750F94-FFD6-400C-8CC3-336B2EA6F090}" type="presParOf" srcId="{3AFBD382-77B6-4248-83EF-5BE6F9A559CC}" destId="{E61B31A1-28F8-44FD-B138-81D8E904445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8A6A25C-F7CA-4006-9843-B0B39718CCFB}" type="doc">
      <dgm:prSet loTypeId="urn:microsoft.com/office/officeart/2005/8/layout/vList5" loCatId="list" qsTypeId="urn:microsoft.com/office/officeart/2005/8/quickstyle/simple1" qsCatId="simple" csTypeId="urn:microsoft.com/office/officeart/2005/8/colors/colorful1#5" csCatId="colorful" phldr="1"/>
      <dgm:spPr/>
      <dgm:t>
        <a:bodyPr/>
        <a:lstStyle/>
        <a:p>
          <a:endParaRPr lang="en-US"/>
        </a:p>
      </dgm:t>
    </dgm:pt>
    <dgm:pt modelId="{6F7DD9B9-6B96-43AD-B8C2-9BC2536E5747}">
      <dgm:prSet phldrT="[Text]" custT="1"/>
      <dgm:spPr/>
      <dgm:t>
        <a:bodyPr/>
        <a:lstStyle/>
        <a:p>
          <a:r>
            <a:rPr lang="en-GB" sz="3200" b="1" u="none" dirty="0" smtClean="0">
              <a:latin typeface="Agency FB" pitchFamily="34" charset="0"/>
            </a:rPr>
            <a:t>Level 1</a:t>
          </a:r>
          <a:endParaRPr lang="en-US" sz="3200" u="none" dirty="0">
            <a:latin typeface="Agency FB" pitchFamily="34" charset="0"/>
          </a:endParaRPr>
        </a:p>
      </dgm:t>
    </dgm:pt>
    <dgm:pt modelId="{AE1347D8-F304-42DE-9540-FD24CF6DE8A2}" type="parTrans" cxnId="{70CCDDA0-1745-47D7-ABDB-6F6A3F7A1DE0}">
      <dgm:prSet/>
      <dgm:spPr/>
      <dgm:t>
        <a:bodyPr/>
        <a:lstStyle/>
        <a:p>
          <a:endParaRPr lang="en-US"/>
        </a:p>
      </dgm:t>
    </dgm:pt>
    <dgm:pt modelId="{BE6C25B0-B5B4-4AC2-A1B8-B3D4B6C8CFD4}" type="sibTrans" cxnId="{70CCDDA0-1745-47D7-ABDB-6F6A3F7A1DE0}">
      <dgm:prSet/>
      <dgm:spPr/>
      <dgm:t>
        <a:bodyPr/>
        <a:lstStyle/>
        <a:p>
          <a:endParaRPr lang="en-US"/>
        </a:p>
      </dgm:t>
    </dgm:pt>
    <dgm:pt modelId="{73CAF16E-BAC9-4CAC-89C1-57AF3907004A}">
      <dgm:prSet phldrT="[Text]" custT="1"/>
      <dgm:spPr/>
      <dgm:t>
        <a:bodyPr/>
        <a:lstStyle/>
        <a:p>
          <a:r>
            <a:rPr lang="en-GB" sz="1800" dirty="0" smtClean="0">
              <a:latin typeface="Tahoma" pitchFamily="34" charset="0"/>
              <a:cs typeface="Tahoma" pitchFamily="34" charset="0"/>
            </a:rPr>
            <a:t> </a:t>
          </a:r>
          <a:r>
            <a:rPr kumimoji="0" lang="en-GB" sz="1800" b="0" i="0" u="none" strike="noStrike" cap="none" spc="0" normalizeH="0" baseline="0" noProof="0" dirty="0" err="1" smtClean="0">
              <a:ln>
                <a:noFill/>
              </a:ln>
              <a:solidFill>
                <a:schemeClr val="tx1"/>
              </a:solidFill>
              <a:effectLst/>
              <a:uLnTx/>
              <a:uFillTx/>
              <a:latin typeface="Tahoma" pitchFamily="34" charset="0"/>
              <a:ea typeface="+mn-ea"/>
              <a:cs typeface="Tahoma" pitchFamily="34" charset="0"/>
            </a:rPr>
            <a:t>memanfaatkan</a:t>
          </a:r>
          <a:r>
            <a:rPr kumimoji="0" lang="en-GB" sz="1800" b="0" i="0" u="none" strike="noStrike" cap="none" spc="0" normalizeH="0" baseline="0" noProof="0" dirty="0" smtClean="0">
              <a:ln>
                <a:noFill/>
              </a:ln>
              <a:solidFill>
                <a:schemeClr val="tx1"/>
              </a:solidFill>
              <a:effectLst/>
              <a:uLnTx/>
              <a:uFillTx/>
              <a:latin typeface="Tahoma" pitchFamily="34" charset="0"/>
              <a:ea typeface="+mn-ea"/>
              <a:cs typeface="Tahoma" pitchFamily="34" charset="0"/>
            </a:rPr>
            <a:t> </a:t>
          </a:r>
          <a:r>
            <a:rPr kumimoji="0" lang="en-GB" sz="1800" b="0" i="0" u="none" strike="noStrike" cap="none" spc="0" normalizeH="0" baseline="0" noProof="0" dirty="0" err="1" smtClean="0">
              <a:ln>
                <a:noFill/>
              </a:ln>
              <a:solidFill>
                <a:schemeClr val="tx1"/>
              </a:solidFill>
              <a:effectLst/>
              <a:uLnTx/>
              <a:uFillTx/>
              <a:latin typeface="Tahoma" pitchFamily="34" charset="0"/>
              <a:ea typeface="+mn-ea"/>
              <a:cs typeface="Tahoma" pitchFamily="34" charset="0"/>
            </a:rPr>
            <a:t>paket</a:t>
          </a:r>
          <a:r>
            <a:rPr kumimoji="0" lang="en-GB" sz="1800" b="0" i="0" u="none" strike="noStrike" cap="none" spc="0" normalizeH="0" baseline="0" noProof="0" dirty="0" smtClean="0">
              <a:ln>
                <a:noFill/>
              </a:ln>
              <a:solidFill>
                <a:schemeClr val="tx1"/>
              </a:solidFill>
              <a:effectLst/>
              <a:uLnTx/>
              <a:uFillTx/>
              <a:latin typeface="Tahoma" pitchFamily="34" charset="0"/>
              <a:ea typeface="+mn-ea"/>
              <a:cs typeface="Tahoma" pitchFamily="34" charset="0"/>
            </a:rPr>
            <a:t> </a:t>
          </a:r>
          <a:r>
            <a:rPr kumimoji="0" lang="en-GB" sz="1800" b="0" i="0" u="none" strike="noStrike" cap="none" spc="0" normalizeH="0" baseline="0" noProof="0" dirty="0" err="1" smtClean="0">
              <a:ln>
                <a:noFill/>
              </a:ln>
              <a:solidFill>
                <a:schemeClr val="tx1"/>
              </a:solidFill>
              <a:effectLst/>
              <a:uLnTx/>
              <a:uFillTx/>
              <a:latin typeface="Tahoma" pitchFamily="34" charset="0"/>
              <a:ea typeface="+mn-ea"/>
              <a:cs typeface="Tahoma" pitchFamily="34" charset="0"/>
            </a:rPr>
            <a:t>perangkat</a:t>
          </a:r>
          <a:r>
            <a:rPr kumimoji="0" lang="en-GB" sz="1800" b="0" i="0" u="none" strike="noStrike" cap="none" spc="0" normalizeH="0" baseline="0" noProof="0" dirty="0" smtClean="0">
              <a:ln>
                <a:noFill/>
              </a:ln>
              <a:solidFill>
                <a:schemeClr val="tx1"/>
              </a:solidFill>
              <a:effectLst/>
              <a:uLnTx/>
              <a:uFillTx/>
              <a:latin typeface="Tahoma" pitchFamily="34" charset="0"/>
              <a:ea typeface="+mn-ea"/>
              <a:cs typeface="Tahoma" pitchFamily="34" charset="0"/>
            </a:rPr>
            <a:t> </a:t>
          </a:r>
          <a:r>
            <a:rPr kumimoji="0" lang="en-GB" sz="1800" b="0" i="0" u="none" strike="noStrike" cap="none" spc="0" normalizeH="0" baseline="0" noProof="0" dirty="0" err="1" smtClean="0">
              <a:ln>
                <a:noFill/>
              </a:ln>
              <a:solidFill>
                <a:schemeClr val="tx1"/>
              </a:solidFill>
              <a:effectLst/>
              <a:uLnTx/>
              <a:uFillTx/>
              <a:latin typeface="Tahoma" pitchFamily="34" charset="0"/>
              <a:ea typeface="+mn-ea"/>
              <a:cs typeface="Tahoma" pitchFamily="34" charset="0"/>
            </a:rPr>
            <a:t>lunak</a:t>
          </a:r>
          <a:r>
            <a:rPr kumimoji="0" lang="en-GB" sz="1800" b="0" i="0" u="none" strike="noStrike" cap="none" spc="0" normalizeH="0" baseline="0" noProof="0" dirty="0" smtClean="0">
              <a:ln>
                <a:noFill/>
              </a:ln>
              <a:solidFill>
                <a:schemeClr val="tx1"/>
              </a:solidFill>
              <a:effectLst/>
              <a:uLnTx/>
              <a:uFillTx/>
              <a:latin typeface="Tahoma" pitchFamily="34" charset="0"/>
              <a:ea typeface="+mn-ea"/>
              <a:cs typeface="Tahoma" pitchFamily="34" charset="0"/>
            </a:rPr>
            <a:t> “</a:t>
          </a:r>
          <a:r>
            <a:rPr kumimoji="0" lang="en-GB" sz="1800" b="0" i="1" u="none" strike="noStrike" cap="none" spc="0" normalizeH="0" baseline="0" noProof="0" dirty="0" err="1" smtClean="0">
              <a:ln>
                <a:noFill/>
              </a:ln>
              <a:solidFill>
                <a:schemeClr val="tx1"/>
              </a:solidFill>
              <a:effectLst/>
              <a:uLnTx/>
              <a:uFillTx/>
              <a:latin typeface="Tahoma" pitchFamily="34" charset="0"/>
              <a:ea typeface="+mn-ea"/>
              <a:cs typeface="Tahoma" pitchFamily="34" charset="0"/>
            </a:rPr>
            <a:t>generik</a:t>
          </a:r>
          <a:r>
            <a:rPr kumimoji="0" lang="en-GB" sz="1800" b="0" i="0" u="none" strike="noStrike" cap="none" spc="0" normalizeH="0" baseline="0" noProof="0" dirty="0" smtClean="0">
              <a:ln>
                <a:noFill/>
              </a:ln>
              <a:solidFill>
                <a:schemeClr val="tx1"/>
              </a:solidFill>
              <a:effectLst/>
              <a:uLnTx/>
              <a:uFillTx/>
              <a:latin typeface="Tahoma" pitchFamily="34" charset="0"/>
              <a:ea typeface="+mn-ea"/>
              <a:cs typeface="Tahoma" pitchFamily="34" charset="0"/>
            </a:rPr>
            <a:t>”, </a:t>
          </a:r>
          <a:r>
            <a:rPr kumimoji="0" lang="en-GB" sz="1800" b="0" i="0" u="none" strike="noStrike" cap="none" spc="0" normalizeH="0" baseline="0" noProof="0" dirty="0" err="1" smtClean="0">
              <a:ln>
                <a:noFill/>
              </a:ln>
              <a:solidFill>
                <a:schemeClr val="tx1"/>
              </a:solidFill>
              <a:effectLst/>
              <a:uLnTx/>
              <a:uFillTx/>
              <a:latin typeface="Tahoma" pitchFamily="34" charset="0"/>
              <a:ea typeface="+mn-ea"/>
              <a:cs typeface="Tahoma" pitchFamily="34" charset="0"/>
            </a:rPr>
            <a:t>seperti</a:t>
          </a:r>
          <a:r>
            <a:rPr kumimoji="0" lang="en-GB" sz="1800" b="0" i="0" u="none" strike="noStrike" cap="none" spc="0" normalizeH="0" baseline="0" noProof="0" dirty="0" smtClean="0">
              <a:ln>
                <a:noFill/>
              </a:ln>
              <a:solidFill>
                <a:schemeClr val="tx1"/>
              </a:solidFill>
              <a:effectLst/>
              <a:uLnTx/>
              <a:uFillTx/>
              <a:latin typeface="Tahoma" pitchFamily="34" charset="0"/>
              <a:ea typeface="+mn-ea"/>
              <a:cs typeface="Tahoma" pitchFamily="34" charset="0"/>
            </a:rPr>
            <a:t> Microsoft Office </a:t>
          </a:r>
          <a:r>
            <a:rPr kumimoji="0" lang="en-GB" sz="1800" b="0" i="0" u="none" strike="noStrike" cap="none" spc="0" normalizeH="0" baseline="0" noProof="0" dirty="0" err="1" smtClean="0">
              <a:ln>
                <a:noFill/>
              </a:ln>
              <a:solidFill>
                <a:schemeClr val="tx1"/>
              </a:solidFill>
              <a:effectLst/>
              <a:uLnTx/>
              <a:uFillTx/>
              <a:latin typeface="Tahoma" pitchFamily="34" charset="0"/>
              <a:ea typeface="+mn-ea"/>
              <a:cs typeface="Tahoma" pitchFamily="34" charset="0"/>
            </a:rPr>
            <a:t>atau</a:t>
          </a:r>
          <a:r>
            <a:rPr kumimoji="0" lang="en-GB" sz="1800" b="0" i="0" u="none" strike="noStrike" cap="none" spc="0" normalizeH="0" baseline="0" noProof="0" dirty="0" smtClean="0">
              <a:ln>
                <a:noFill/>
              </a:ln>
              <a:solidFill>
                <a:schemeClr val="tx1"/>
              </a:solidFill>
              <a:effectLst/>
              <a:uLnTx/>
              <a:uFillTx/>
              <a:latin typeface="Tahoma" pitchFamily="34" charset="0"/>
              <a:ea typeface="+mn-ea"/>
              <a:cs typeface="Tahoma" pitchFamily="34" charset="0"/>
            </a:rPr>
            <a:t> </a:t>
          </a:r>
          <a:r>
            <a:rPr kumimoji="0" lang="en-GB" sz="1800" b="0" i="0" u="none" strike="noStrike" cap="none" spc="0" normalizeH="0" baseline="0" noProof="0" dirty="0" err="1" smtClean="0">
              <a:ln>
                <a:noFill/>
              </a:ln>
              <a:solidFill>
                <a:schemeClr val="tx1"/>
              </a:solidFill>
              <a:effectLst/>
              <a:uLnTx/>
              <a:uFillTx/>
              <a:latin typeface="Tahoma" pitchFamily="34" charset="0"/>
              <a:ea typeface="+mn-ea"/>
              <a:cs typeface="Tahoma" pitchFamily="34" charset="0"/>
            </a:rPr>
            <a:t>OpenOffice</a:t>
          </a:r>
          <a:endParaRPr lang="en-US" sz="1800" dirty="0">
            <a:latin typeface="Tahoma" pitchFamily="34" charset="0"/>
            <a:cs typeface="Tahoma" pitchFamily="34" charset="0"/>
          </a:endParaRPr>
        </a:p>
      </dgm:t>
    </dgm:pt>
    <dgm:pt modelId="{333932A6-8A2B-45AB-9773-D3E48929044F}" type="parTrans" cxnId="{4D5C95CD-B2DE-4834-9BEB-AEEC6908027B}">
      <dgm:prSet/>
      <dgm:spPr/>
      <dgm:t>
        <a:bodyPr/>
        <a:lstStyle/>
        <a:p>
          <a:endParaRPr lang="en-US"/>
        </a:p>
      </dgm:t>
    </dgm:pt>
    <dgm:pt modelId="{A1CC3E46-B747-4AA5-9B0D-749AB7ACB0FE}" type="sibTrans" cxnId="{4D5C95CD-B2DE-4834-9BEB-AEEC6908027B}">
      <dgm:prSet/>
      <dgm:spPr/>
      <dgm:t>
        <a:bodyPr/>
        <a:lstStyle/>
        <a:p>
          <a:endParaRPr lang="en-US"/>
        </a:p>
      </dgm:t>
    </dgm:pt>
    <dgm:pt modelId="{8075F2E0-D724-4DBD-9C93-5DBE6C2CA516}">
      <dgm:prSet phldrT="[Text]" custT="1"/>
      <dgm:spPr/>
      <dgm:t>
        <a:bodyPr/>
        <a:lstStyle/>
        <a:p>
          <a:r>
            <a:rPr lang="en-US" sz="3200" b="1" dirty="0" smtClean="0">
              <a:latin typeface="Agency FB" pitchFamily="34" charset="0"/>
            </a:rPr>
            <a:t>Level 2</a:t>
          </a:r>
          <a:endParaRPr lang="en-US" sz="3200" b="1" dirty="0">
            <a:latin typeface="Agency FB" pitchFamily="34" charset="0"/>
          </a:endParaRPr>
        </a:p>
      </dgm:t>
    </dgm:pt>
    <dgm:pt modelId="{50E6F542-2C0D-4476-B958-4EE6CED72984}" type="parTrans" cxnId="{5387F434-8342-480F-B33B-27C5BD7A3BF9}">
      <dgm:prSet/>
      <dgm:spPr/>
      <dgm:t>
        <a:bodyPr/>
        <a:lstStyle/>
        <a:p>
          <a:endParaRPr lang="en-US"/>
        </a:p>
      </dgm:t>
    </dgm:pt>
    <dgm:pt modelId="{42523C96-89C3-4637-B909-66B7C3562028}" type="sibTrans" cxnId="{5387F434-8342-480F-B33B-27C5BD7A3BF9}">
      <dgm:prSet/>
      <dgm:spPr/>
      <dgm:t>
        <a:bodyPr/>
        <a:lstStyle/>
        <a:p>
          <a:endParaRPr lang="en-US"/>
        </a:p>
      </dgm:t>
    </dgm:pt>
    <dgm:pt modelId="{1CD5D3AC-9EF6-46D4-A5AE-AFFBFD8CED33}">
      <dgm:prSet phldrT="[Text]" custT="1"/>
      <dgm:spPr/>
      <dgm:t>
        <a:bodyPr/>
        <a:lstStyle/>
        <a:p>
          <a:r>
            <a:rPr kumimoji="0" lang="en-GB" sz="1800" b="0" i="0" u="none" strike="noStrike" cap="none" spc="0" normalizeH="0" baseline="0" noProof="0" dirty="0" err="1" smtClean="0">
              <a:ln>
                <a:noFill/>
              </a:ln>
              <a:solidFill>
                <a:schemeClr val="tx1"/>
              </a:solidFill>
              <a:effectLst/>
              <a:uLnTx/>
              <a:uFillTx/>
              <a:latin typeface="Tahoma" pitchFamily="34" charset="0"/>
              <a:ea typeface="+mn-ea"/>
              <a:cs typeface="Tahoma" pitchFamily="34" charset="0"/>
            </a:rPr>
            <a:t>memanfaatkan</a:t>
          </a:r>
          <a:r>
            <a:rPr kumimoji="0" lang="en-GB" sz="1800" b="0" i="0" u="none" strike="noStrike" cap="none" spc="0" normalizeH="0" baseline="0" noProof="0" dirty="0" smtClean="0">
              <a:ln>
                <a:noFill/>
              </a:ln>
              <a:solidFill>
                <a:schemeClr val="tx1"/>
              </a:solidFill>
              <a:effectLst/>
              <a:uLnTx/>
              <a:uFillTx/>
              <a:latin typeface="Tahoma" pitchFamily="34" charset="0"/>
              <a:ea typeface="+mn-ea"/>
              <a:cs typeface="Tahoma" pitchFamily="34" charset="0"/>
            </a:rPr>
            <a:t> </a:t>
          </a:r>
          <a:r>
            <a:rPr kumimoji="0" lang="en-GB" sz="1800" b="0" i="0" u="none" strike="noStrike" cap="none" spc="0" normalizeH="0" baseline="0" noProof="0" dirty="0" err="1" smtClean="0">
              <a:ln>
                <a:noFill/>
              </a:ln>
              <a:solidFill>
                <a:schemeClr val="tx1"/>
              </a:solidFill>
              <a:effectLst/>
              <a:uLnTx/>
              <a:uFillTx/>
              <a:latin typeface="Tahoma" pitchFamily="34" charset="0"/>
              <a:ea typeface="+mn-ea"/>
              <a:cs typeface="Tahoma" pitchFamily="34" charset="0"/>
            </a:rPr>
            <a:t>paket</a:t>
          </a:r>
          <a:r>
            <a:rPr kumimoji="0" lang="en-GB" sz="1800" b="0" i="0" u="none" strike="noStrike" cap="none" spc="0" normalizeH="0" baseline="0" noProof="0" dirty="0" smtClean="0">
              <a:ln>
                <a:noFill/>
              </a:ln>
              <a:solidFill>
                <a:schemeClr val="tx1"/>
              </a:solidFill>
              <a:effectLst/>
              <a:uLnTx/>
              <a:uFillTx/>
              <a:latin typeface="Tahoma" pitchFamily="34" charset="0"/>
              <a:ea typeface="+mn-ea"/>
              <a:cs typeface="Tahoma" pitchFamily="34" charset="0"/>
            </a:rPr>
            <a:t> </a:t>
          </a:r>
          <a:r>
            <a:rPr kumimoji="0" lang="en-GB" sz="1800" b="0" i="0" u="none" strike="noStrike" cap="none" spc="0" normalizeH="0" baseline="0" noProof="0" dirty="0" err="1" smtClean="0">
              <a:ln>
                <a:noFill/>
              </a:ln>
              <a:solidFill>
                <a:schemeClr val="tx1"/>
              </a:solidFill>
              <a:effectLst/>
              <a:uLnTx/>
              <a:uFillTx/>
              <a:latin typeface="Tahoma" pitchFamily="34" charset="0"/>
              <a:ea typeface="+mn-ea"/>
              <a:cs typeface="Tahoma" pitchFamily="34" charset="0"/>
            </a:rPr>
            <a:t>perangkat</a:t>
          </a:r>
          <a:r>
            <a:rPr kumimoji="0" lang="en-GB" sz="1800" b="0" i="0" u="none" strike="noStrike" cap="none" spc="0" normalizeH="0" baseline="0" noProof="0" dirty="0" smtClean="0">
              <a:ln>
                <a:noFill/>
              </a:ln>
              <a:solidFill>
                <a:schemeClr val="tx1"/>
              </a:solidFill>
              <a:effectLst/>
              <a:uLnTx/>
              <a:uFillTx/>
              <a:latin typeface="Tahoma" pitchFamily="34" charset="0"/>
              <a:ea typeface="+mn-ea"/>
              <a:cs typeface="Tahoma" pitchFamily="34" charset="0"/>
            </a:rPr>
            <a:t> </a:t>
          </a:r>
          <a:r>
            <a:rPr kumimoji="0" lang="en-GB" sz="1800" b="0" i="0" u="none" strike="noStrike" cap="none" spc="0" normalizeH="0" baseline="0" noProof="0" dirty="0" err="1" smtClean="0">
              <a:ln>
                <a:noFill/>
              </a:ln>
              <a:solidFill>
                <a:schemeClr val="tx1"/>
              </a:solidFill>
              <a:effectLst/>
              <a:uLnTx/>
              <a:uFillTx/>
              <a:latin typeface="Tahoma" pitchFamily="34" charset="0"/>
              <a:ea typeface="+mn-ea"/>
              <a:cs typeface="Tahoma" pitchFamily="34" charset="0"/>
            </a:rPr>
            <a:t>lunak</a:t>
          </a:r>
          <a:r>
            <a:rPr kumimoji="0" lang="en-GB" sz="1800" b="0" i="0" u="none" strike="noStrike" cap="none" spc="0" normalizeH="0" baseline="0" noProof="0" dirty="0" smtClean="0">
              <a:ln>
                <a:noFill/>
              </a:ln>
              <a:solidFill>
                <a:schemeClr val="tx1"/>
              </a:solidFill>
              <a:effectLst/>
              <a:uLnTx/>
              <a:uFillTx/>
              <a:latin typeface="Tahoma" pitchFamily="34" charset="0"/>
              <a:ea typeface="+mn-ea"/>
              <a:cs typeface="Tahoma" pitchFamily="34" charset="0"/>
            </a:rPr>
            <a:t> </a:t>
          </a:r>
          <a:r>
            <a:rPr kumimoji="0" lang="en-GB" sz="1800" b="0" i="0" u="none" strike="noStrike" cap="none" spc="0" normalizeH="0" baseline="0" noProof="0" dirty="0" err="1" smtClean="0">
              <a:ln>
                <a:noFill/>
              </a:ln>
              <a:solidFill>
                <a:schemeClr val="tx1"/>
              </a:solidFill>
              <a:effectLst/>
              <a:uLnTx/>
              <a:uFillTx/>
              <a:latin typeface="Tahoma" pitchFamily="34" charset="0"/>
              <a:ea typeface="+mn-ea"/>
              <a:cs typeface="Tahoma" pitchFamily="34" charset="0"/>
            </a:rPr>
            <a:t>khusus</a:t>
          </a:r>
          <a:r>
            <a:rPr kumimoji="0" lang="en-GB" sz="1800" b="0" i="0" u="none" strike="noStrike" cap="none" spc="0" normalizeH="0" baseline="0" noProof="0" dirty="0" smtClean="0">
              <a:ln>
                <a:noFill/>
              </a:ln>
              <a:solidFill>
                <a:schemeClr val="tx1"/>
              </a:solidFill>
              <a:effectLst/>
              <a:uLnTx/>
              <a:uFillTx/>
              <a:latin typeface="Tahoma" pitchFamily="34" charset="0"/>
              <a:ea typeface="+mn-ea"/>
              <a:cs typeface="Tahoma" pitchFamily="34" charset="0"/>
            </a:rPr>
            <a:t> </a:t>
          </a:r>
          <a:r>
            <a:rPr kumimoji="0" lang="en-GB" sz="1800" b="0" i="0" u="none" strike="noStrike" cap="none" spc="0" normalizeH="0" baseline="0" noProof="0" dirty="0" err="1" smtClean="0">
              <a:ln>
                <a:noFill/>
              </a:ln>
              <a:solidFill>
                <a:schemeClr val="tx1"/>
              </a:solidFill>
              <a:effectLst/>
              <a:uLnTx/>
              <a:uFillTx/>
              <a:latin typeface="Tahoma" pitchFamily="34" charset="0"/>
              <a:ea typeface="+mn-ea"/>
              <a:cs typeface="Tahoma" pitchFamily="34" charset="0"/>
            </a:rPr>
            <a:t>untuk</a:t>
          </a:r>
          <a:r>
            <a:rPr kumimoji="0" lang="en-GB" sz="1800" b="0" i="0" u="none" strike="noStrike" cap="none" spc="0" normalizeH="0" baseline="0" noProof="0" dirty="0" smtClean="0">
              <a:ln>
                <a:noFill/>
              </a:ln>
              <a:solidFill>
                <a:schemeClr val="tx1"/>
              </a:solidFill>
              <a:effectLst/>
              <a:uLnTx/>
              <a:uFillTx/>
              <a:latin typeface="Tahoma" pitchFamily="34" charset="0"/>
              <a:ea typeface="+mn-ea"/>
              <a:cs typeface="Tahoma" pitchFamily="34" charset="0"/>
            </a:rPr>
            <a:t> </a:t>
          </a:r>
          <a:r>
            <a:rPr kumimoji="0" lang="en-GB" sz="1800" b="0" i="0" u="none" strike="noStrike" cap="none" spc="0" normalizeH="0" baseline="0" noProof="0" dirty="0" err="1" smtClean="0">
              <a:ln>
                <a:noFill/>
              </a:ln>
              <a:solidFill>
                <a:schemeClr val="tx1"/>
              </a:solidFill>
              <a:effectLst/>
              <a:uLnTx/>
              <a:uFillTx/>
              <a:latin typeface="Tahoma" pitchFamily="34" charset="0"/>
              <a:ea typeface="+mn-ea"/>
              <a:cs typeface="Tahoma" pitchFamily="34" charset="0"/>
            </a:rPr>
            <a:t>pemodelan</a:t>
          </a:r>
          <a:r>
            <a:rPr kumimoji="0" lang="en-GB" sz="1800" b="0" i="0" u="none" strike="noStrike" cap="none" spc="0" normalizeH="0" baseline="0" noProof="0" dirty="0" smtClean="0">
              <a:ln>
                <a:noFill/>
              </a:ln>
              <a:solidFill>
                <a:schemeClr val="tx1"/>
              </a:solidFill>
              <a:effectLst/>
              <a:uLnTx/>
              <a:uFillTx/>
              <a:latin typeface="Tahoma" pitchFamily="34" charset="0"/>
              <a:ea typeface="+mn-ea"/>
              <a:cs typeface="Tahoma" pitchFamily="34" charset="0"/>
            </a:rPr>
            <a:t>, </a:t>
          </a:r>
          <a:r>
            <a:rPr kumimoji="0" lang="en-GB" sz="1800" b="0" i="0" u="none" strike="noStrike" cap="none" spc="0" normalizeH="0" baseline="0" noProof="0" dirty="0" err="1" smtClean="0">
              <a:ln>
                <a:noFill/>
              </a:ln>
              <a:solidFill>
                <a:schemeClr val="tx1"/>
              </a:solidFill>
              <a:effectLst/>
              <a:uLnTx/>
              <a:uFillTx/>
              <a:latin typeface="Tahoma" pitchFamily="34" charset="0"/>
              <a:ea typeface="+mn-ea"/>
              <a:cs typeface="Tahoma" pitchFamily="34" charset="0"/>
            </a:rPr>
            <a:t>analisis</a:t>
          </a:r>
          <a:r>
            <a:rPr kumimoji="0" lang="en-GB" sz="1800" b="0" i="0" u="none" strike="noStrike" cap="none" spc="0" normalizeH="0" baseline="0" noProof="0" dirty="0" smtClean="0">
              <a:ln>
                <a:noFill/>
              </a:ln>
              <a:solidFill>
                <a:schemeClr val="tx1"/>
              </a:solidFill>
              <a:effectLst/>
              <a:uLnTx/>
              <a:uFillTx/>
              <a:latin typeface="Tahoma" pitchFamily="34" charset="0"/>
              <a:ea typeface="+mn-ea"/>
              <a:cs typeface="Tahoma" pitchFamily="34" charset="0"/>
            </a:rPr>
            <a:t>, </a:t>
          </a:r>
          <a:r>
            <a:rPr kumimoji="0" lang="en-GB" sz="1800" b="0" i="0" u="none" strike="noStrike" cap="none" spc="0" normalizeH="0" baseline="0" noProof="0" dirty="0" err="1" smtClean="0">
              <a:ln>
                <a:noFill/>
              </a:ln>
              <a:solidFill>
                <a:schemeClr val="tx1"/>
              </a:solidFill>
              <a:effectLst/>
              <a:uLnTx/>
              <a:uFillTx/>
              <a:latin typeface="Tahoma" pitchFamily="34" charset="0"/>
              <a:ea typeface="+mn-ea"/>
              <a:cs typeface="Tahoma" pitchFamily="34" charset="0"/>
            </a:rPr>
            <a:t>animasi</a:t>
          </a:r>
          <a:r>
            <a:rPr kumimoji="0" lang="en-GB" sz="1800" b="0" i="0" u="none" strike="noStrike" cap="none" spc="0" normalizeH="0" baseline="0" noProof="0" dirty="0" smtClean="0">
              <a:ln>
                <a:noFill/>
              </a:ln>
              <a:solidFill>
                <a:schemeClr val="tx1"/>
              </a:solidFill>
              <a:effectLst/>
              <a:uLnTx/>
              <a:uFillTx/>
              <a:latin typeface="Tahoma" pitchFamily="34" charset="0"/>
              <a:ea typeface="+mn-ea"/>
              <a:cs typeface="Tahoma" pitchFamily="34" charset="0"/>
            </a:rPr>
            <a:t>, </a:t>
          </a:r>
          <a:r>
            <a:rPr kumimoji="0" lang="en-GB" sz="1800" b="0" i="0" u="none" strike="noStrike" cap="none" spc="0" normalizeH="0" baseline="0" noProof="0" dirty="0" err="1" smtClean="0">
              <a:ln>
                <a:noFill/>
              </a:ln>
              <a:solidFill>
                <a:schemeClr val="tx1"/>
              </a:solidFill>
              <a:effectLst/>
              <a:uLnTx/>
              <a:uFillTx/>
              <a:latin typeface="Tahoma" pitchFamily="34" charset="0"/>
              <a:ea typeface="+mn-ea"/>
              <a:cs typeface="Tahoma" pitchFamily="34" charset="0"/>
            </a:rPr>
            <a:t>seperti</a:t>
          </a:r>
          <a:r>
            <a:rPr kumimoji="0" lang="en-GB" sz="1800" b="0" i="0" u="none" strike="noStrike" cap="none" spc="0" normalizeH="0" baseline="0" noProof="0" dirty="0" smtClean="0">
              <a:ln>
                <a:noFill/>
              </a:ln>
              <a:solidFill>
                <a:schemeClr val="tx1"/>
              </a:solidFill>
              <a:effectLst/>
              <a:uLnTx/>
              <a:uFillTx/>
              <a:latin typeface="Tahoma" pitchFamily="34" charset="0"/>
              <a:ea typeface="+mn-ea"/>
              <a:cs typeface="Tahoma" pitchFamily="34" charset="0"/>
            </a:rPr>
            <a:t> </a:t>
          </a:r>
          <a:r>
            <a:rPr kumimoji="0" lang="en-GB" sz="1800" b="0" i="0" u="none" strike="noStrike" cap="none" spc="0" normalizeH="0" baseline="0" noProof="0" dirty="0" err="1" smtClean="0">
              <a:ln>
                <a:noFill/>
              </a:ln>
              <a:solidFill>
                <a:schemeClr val="tx1"/>
              </a:solidFill>
              <a:effectLst/>
              <a:uLnTx/>
              <a:uFillTx/>
              <a:latin typeface="Tahoma" pitchFamily="34" charset="0"/>
              <a:ea typeface="+mn-ea"/>
              <a:cs typeface="Tahoma" pitchFamily="34" charset="0"/>
            </a:rPr>
            <a:t>PhotoStory</a:t>
          </a:r>
          <a:r>
            <a:rPr kumimoji="0" lang="en-GB" sz="1800" b="0" i="0" u="none" strike="noStrike" cap="none" spc="0" normalizeH="0" baseline="0" noProof="0" dirty="0" smtClean="0">
              <a:ln>
                <a:noFill/>
              </a:ln>
              <a:solidFill>
                <a:schemeClr val="tx1"/>
              </a:solidFill>
              <a:effectLst/>
              <a:uLnTx/>
              <a:uFillTx/>
              <a:latin typeface="Tahoma" pitchFamily="34" charset="0"/>
              <a:ea typeface="+mn-ea"/>
              <a:cs typeface="Tahoma" pitchFamily="34" charset="0"/>
            </a:rPr>
            <a:t>, Visio, SPSS, Macromedia, Flash </a:t>
          </a:r>
          <a:r>
            <a:rPr kumimoji="0" lang="en-GB" sz="1800" b="0" i="0" u="none" strike="noStrike" cap="none" spc="0" normalizeH="0" baseline="0" noProof="0" dirty="0" err="1" smtClean="0">
              <a:ln>
                <a:noFill/>
              </a:ln>
              <a:solidFill>
                <a:schemeClr val="tx1"/>
              </a:solidFill>
              <a:effectLst/>
              <a:uLnTx/>
              <a:uFillTx/>
              <a:latin typeface="Tahoma" pitchFamily="34" charset="0"/>
              <a:ea typeface="+mn-ea"/>
              <a:cs typeface="Tahoma" pitchFamily="34" charset="0"/>
            </a:rPr>
            <a:t>dll</a:t>
          </a:r>
          <a:r>
            <a:rPr kumimoji="0" lang="en-GB" sz="1800" b="0" i="0" u="none" strike="noStrike" cap="none" spc="0" normalizeH="0" baseline="0" noProof="0" dirty="0" smtClean="0">
              <a:ln>
                <a:noFill/>
              </a:ln>
              <a:solidFill>
                <a:schemeClr val="tx1"/>
              </a:solidFill>
              <a:effectLst/>
              <a:uLnTx/>
              <a:uFillTx/>
              <a:latin typeface="Tahoma" pitchFamily="34" charset="0"/>
              <a:ea typeface="+mn-ea"/>
              <a:cs typeface="Tahoma" pitchFamily="34" charset="0"/>
            </a:rPr>
            <a:t>.</a:t>
          </a:r>
          <a:endParaRPr lang="en-US" sz="1800" dirty="0">
            <a:latin typeface="Tahoma" pitchFamily="34" charset="0"/>
            <a:cs typeface="Tahoma" pitchFamily="34" charset="0"/>
          </a:endParaRPr>
        </a:p>
      </dgm:t>
    </dgm:pt>
    <dgm:pt modelId="{EDFC6C28-1402-45C0-857C-0236D51A70D1}" type="parTrans" cxnId="{14DAB961-A42D-4921-AC41-F16CD38938FC}">
      <dgm:prSet/>
      <dgm:spPr/>
      <dgm:t>
        <a:bodyPr/>
        <a:lstStyle/>
        <a:p>
          <a:endParaRPr lang="en-US"/>
        </a:p>
      </dgm:t>
    </dgm:pt>
    <dgm:pt modelId="{A7C1A49D-D402-4017-A9F4-95CBFB0ACC7A}" type="sibTrans" cxnId="{14DAB961-A42D-4921-AC41-F16CD38938FC}">
      <dgm:prSet/>
      <dgm:spPr/>
      <dgm:t>
        <a:bodyPr/>
        <a:lstStyle/>
        <a:p>
          <a:endParaRPr lang="en-US"/>
        </a:p>
      </dgm:t>
    </dgm:pt>
    <dgm:pt modelId="{EC6FBDD9-F774-4D57-A082-F30ECC0542D3}">
      <dgm:prSet phldrT="[Text]" custT="1"/>
      <dgm:spPr/>
      <dgm:t>
        <a:bodyPr/>
        <a:lstStyle/>
        <a:p>
          <a:r>
            <a:rPr lang="en-US" sz="3200" b="1" dirty="0" smtClean="0">
              <a:latin typeface="Agency FB" pitchFamily="34" charset="0"/>
            </a:rPr>
            <a:t>Level 3</a:t>
          </a:r>
          <a:endParaRPr lang="en-US" sz="3200" b="1" dirty="0">
            <a:latin typeface="Agency FB" pitchFamily="34" charset="0"/>
          </a:endParaRPr>
        </a:p>
      </dgm:t>
    </dgm:pt>
    <dgm:pt modelId="{1AB9BDAA-5F13-4EAE-BCBE-87E766FBBCCD}" type="parTrans" cxnId="{E9FE5D3F-14AB-42F7-B269-75CD6E243117}">
      <dgm:prSet/>
      <dgm:spPr/>
      <dgm:t>
        <a:bodyPr/>
        <a:lstStyle/>
        <a:p>
          <a:endParaRPr lang="en-US"/>
        </a:p>
      </dgm:t>
    </dgm:pt>
    <dgm:pt modelId="{3FDAE341-33D2-4160-AD1A-6BC203A08884}" type="sibTrans" cxnId="{E9FE5D3F-14AB-42F7-B269-75CD6E243117}">
      <dgm:prSet/>
      <dgm:spPr/>
      <dgm:t>
        <a:bodyPr/>
        <a:lstStyle/>
        <a:p>
          <a:endParaRPr lang="en-US"/>
        </a:p>
      </dgm:t>
    </dgm:pt>
    <dgm:pt modelId="{6D1335C8-EA5C-4674-8AD2-55F3F98EE2E2}">
      <dgm:prSet phldrT="[Text]" custT="1"/>
      <dgm:spPr/>
      <dgm:t>
        <a:bodyPr/>
        <a:lstStyle/>
        <a:p>
          <a:r>
            <a:rPr kumimoji="0" lang="en-GB" sz="1800" b="0" i="0" u="none" strike="noStrike" cap="none" spc="0" normalizeH="0" baseline="0" noProof="0" dirty="0" err="1" smtClean="0">
              <a:ln>
                <a:noFill/>
              </a:ln>
              <a:solidFill>
                <a:schemeClr val="tx1"/>
              </a:solidFill>
              <a:effectLst/>
              <a:uLnTx/>
              <a:uFillTx/>
              <a:latin typeface="Tahoma" pitchFamily="34" charset="0"/>
              <a:ea typeface="+mn-ea"/>
              <a:cs typeface="Tahoma" pitchFamily="34" charset="0"/>
            </a:rPr>
            <a:t>pembelajaran</a:t>
          </a:r>
          <a:r>
            <a:rPr kumimoji="0" lang="en-GB" sz="1800" b="0" i="0" u="none" strike="noStrike" cap="none" spc="0" normalizeH="0" baseline="0" noProof="0" dirty="0" smtClean="0">
              <a:ln>
                <a:noFill/>
              </a:ln>
              <a:solidFill>
                <a:schemeClr val="tx1"/>
              </a:solidFill>
              <a:effectLst/>
              <a:uLnTx/>
              <a:uFillTx/>
              <a:latin typeface="Tahoma" pitchFamily="34" charset="0"/>
              <a:ea typeface="+mn-ea"/>
              <a:cs typeface="Tahoma" pitchFamily="34" charset="0"/>
            </a:rPr>
            <a:t> </a:t>
          </a:r>
          <a:r>
            <a:rPr kumimoji="0" lang="en-GB" sz="1800" b="0" i="0" u="none" strike="noStrike" cap="none" spc="0" normalizeH="0" baseline="0" noProof="0" dirty="0" err="1" smtClean="0">
              <a:ln>
                <a:noFill/>
              </a:ln>
              <a:solidFill>
                <a:schemeClr val="tx1"/>
              </a:solidFill>
              <a:effectLst/>
              <a:uLnTx/>
              <a:uFillTx/>
              <a:latin typeface="Tahoma" pitchFamily="34" charset="0"/>
              <a:ea typeface="+mn-ea"/>
              <a:cs typeface="Tahoma" pitchFamily="34" charset="0"/>
            </a:rPr>
            <a:t>menggunakan</a:t>
          </a:r>
          <a:r>
            <a:rPr kumimoji="0" lang="en-GB" sz="1800" b="0" i="0" u="none" strike="noStrike" cap="none" spc="0" normalizeH="0" baseline="0" noProof="0" dirty="0" smtClean="0">
              <a:ln>
                <a:noFill/>
              </a:ln>
              <a:solidFill>
                <a:schemeClr val="tx1"/>
              </a:solidFill>
              <a:effectLst/>
              <a:uLnTx/>
              <a:uFillTx/>
              <a:latin typeface="Tahoma" pitchFamily="34" charset="0"/>
              <a:ea typeface="+mn-ea"/>
              <a:cs typeface="Tahoma" pitchFamily="34" charset="0"/>
            </a:rPr>
            <a:t> </a:t>
          </a:r>
          <a:r>
            <a:rPr kumimoji="0" lang="en-GB" sz="1800" b="0" i="0" u="none" strike="noStrike" cap="none" spc="0" normalizeH="0" baseline="0" noProof="0" dirty="0" err="1" smtClean="0">
              <a:ln>
                <a:noFill/>
              </a:ln>
              <a:solidFill>
                <a:schemeClr val="tx1"/>
              </a:solidFill>
              <a:effectLst/>
              <a:uLnTx/>
              <a:uFillTx/>
              <a:latin typeface="Tahoma" pitchFamily="34" charset="0"/>
              <a:ea typeface="+mn-ea"/>
              <a:cs typeface="Tahoma" pitchFamily="34" charset="0"/>
            </a:rPr>
            <a:t>jaringan</a:t>
          </a:r>
          <a:r>
            <a:rPr kumimoji="0" lang="en-GB" sz="1800" b="0" i="0" u="none" strike="noStrike" cap="none" spc="0" normalizeH="0" baseline="0" noProof="0" dirty="0" smtClean="0">
              <a:ln>
                <a:noFill/>
              </a:ln>
              <a:solidFill>
                <a:schemeClr val="tx1"/>
              </a:solidFill>
              <a:effectLst/>
              <a:uLnTx/>
              <a:uFillTx/>
              <a:latin typeface="Tahoma" pitchFamily="34" charset="0"/>
              <a:ea typeface="+mn-ea"/>
              <a:cs typeface="Tahoma" pitchFamily="34" charset="0"/>
            </a:rPr>
            <a:t> </a:t>
          </a:r>
          <a:r>
            <a:rPr kumimoji="0" lang="en-GB" sz="1800" b="0" i="0" u="none" strike="noStrike" cap="none" spc="0" normalizeH="0" baseline="0" noProof="0" dirty="0" err="1" smtClean="0">
              <a:ln>
                <a:noFill/>
              </a:ln>
              <a:solidFill>
                <a:schemeClr val="tx1"/>
              </a:solidFill>
              <a:effectLst/>
              <a:uLnTx/>
              <a:uFillTx/>
              <a:latin typeface="Tahoma" pitchFamily="34" charset="0"/>
              <a:ea typeface="+mn-ea"/>
              <a:cs typeface="Tahoma" pitchFamily="34" charset="0"/>
            </a:rPr>
            <a:t>komputer</a:t>
          </a:r>
          <a:r>
            <a:rPr kumimoji="0" lang="en-GB" sz="1800" b="0" i="0" u="none" strike="noStrike" cap="none" spc="0" normalizeH="0" baseline="0" noProof="0" dirty="0" smtClean="0">
              <a:ln>
                <a:noFill/>
              </a:ln>
              <a:solidFill>
                <a:schemeClr val="tx1"/>
              </a:solidFill>
              <a:effectLst/>
              <a:uLnTx/>
              <a:uFillTx/>
              <a:latin typeface="Tahoma" pitchFamily="34" charset="0"/>
              <a:ea typeface="+mn-ea"/>
              <a:cs typeface="Tahoma" pitchFamily="34" charset="0"/>
            </a:rPr>
            <a:t> </a:t>
          </a:r>
          <a:r>
            <a:rPr kumimoji="0" lang="en-GB" sz="1800" b="0" i="0" u="none" strike="noStrike" cap="none" spc="0" normalizeH="0" baseline="0" noProof="0" dirty="0" err="1" smtClean="0">
              <a:ln>
                <a:noFill/>
              </a:ln>
              <a:solidFill>
                <a:schemeClr val="tx1"/>
              </a:solidFill>
              <a:effectLst/>
              <a:uLnTx/>
              <a:uFillTx/>
              <a:latin typeface="Tahoma" pitchFamily="34" charset="0"/>
              <a:ea typeface="+mn-ea"/>
              <a:cs typeface="Tahoma" pitchFamily="34" charset="0"/>
            </a:rPr>
            <a:t>dan</a:t>
          </a:r>
          <a:r>
            <a:rPr kumimoji="0" lang="en-GB" sz="1800" b="0" i="0" u="none" strike="noStrike" cap="none" spc="0" normalizeH="0" baseline="0" noProof="0" dirty="0" smtClean="0">
              <a:ln>
                <a:noFill/>
              </a:ln>
              <a:solidFill>
                <a:schemeClr val="tx1"/>
              </a:solidFill>
              <a:effectLst/>
              <a:uLnTx/>
              <a:uFillTx/>
              <a:latin typeface="Tahoma" pitchFamily="34" charset="0"/>
              <a:ea typeface="+mn-ea"/>
              <a:cs typeface="Tahoma" pitchFamily="34" charset="0"/>
            </a:rPr>
            <a:t> Internet, </a:t>
          </a:r>
          <a:r>
            <a:rPr kumimoji="0" lang="en-GB" sz="1800" b="0" i="1" u="none" strike="noStrike" cap="none" spc="0" normalizeH="0" baseline="0" noProof="0" dirty="0" smtClean="0">
              <a:ln>
                <a:noFill/>
              </a:ln>
              <a:solidFill>
                <a:schemeClr val="tx1"/>
              </a:solidFill>
              <a:effectLst/>
              <a:uLnTx/>
              <a:uFillTx/>
              <a:latin typeface="Tahoma" pitchFamily="34" charset="0"/>
              <a:ea typeface="+mn-ea"/>
              <a:cs typeface="Tahoma" pitchFamily="34" charset="0"/>
            </a:rPr>
            <a:t>distant learning</a:t>
          </a:r>
          <a:r>
            <a:rPr kumimoji="0" lang="en-GB" sz="1800" b="0" i="0" u="none" strike="noStrike" cap="none" spc="0" normalizeH="0" baseline="0" noProof="0" dirty="0" smtClean="0">
              <a:ln>
                <a:noFill/>
              </a:ln>
              <a:solidFill>
                <a:schemeClr val="tx1"/>
              </a:solidFill>
              <a:effectLst/>
              <a:uLnTx/>
              <a:uFillTx/>
              <a:latin typeface="Tahoma" pitchFamily="34" charset="0"/>
              <a:ea typeface="+mn-ea"/>
              <a:cs typeface="Tahoma" pitchFamily="34" charset="0"/>
            </a:rPr>
            <a:t>, </a:t>
          </a:r>
          <a:r>
            <a:rPr kumimoji="0" lang="en-GB" sz="1800" b="0" i="1" u="none" strike="noStrike" cap="none" spc="0" normalizeH="0" baseline="0" noProof="0" dirty="0" smtClean="0">
              <a:ln>
                <a:noFill/>
              </a:ln>
              <a:solidFill>
                <a:schemeClr val="tx1"/>
              </a:solidFill>
              <a:effectLst/>
              <a:uLnTx/>
              <a:uFillTx/>
              <a:latin typeface="Tahoma" pitchFamily="34" charset="0"/>
              <a:ea typeface="+mn-ea"/>
              <a:cs typeface="Tahoma" pitchFamily="34" charset="0"/>
            </a:rPr>
            <a:t>web-based interactive</a:t>
          </a:r>
          <a:r>
            <a:rPr kumimoji="0" lang="en-GB" sz="1800" b="0" i="0" u="none" strike="noStrike" cap="none" spc="0" normalizeH="0" baseline="0" noProof="0" dirty="0" smtClean="0">
              <a:ln>
                <a:noFill/>
              </a:ln>
              <a:solidFill>
                <a:schemeClr val="tx1"/>
              </a:solidFill>
              <a:effectLst/>
              <a:uLnTx/>
              <a:uFillTx/>
              <a:latin typeface="Tahoma" pitchFamily="34" charset="0"/>
              <a:ea typeface="+mn-ea"/>
              <a:cs typeface="Tahoma" pitchFamily="34" charset="0"/>
            </a:rPr>
            <a:t>, quiz online </a:t>
          </a:r>
          <a:r>
            <a:rPr kumimoji="0" lang="en-GB" sz="1800" b="0" i="0" u="none" strike="noStrike" cap="none" spc="0" normalizeH="0" baseline="0" noProof="0" dirty="0" err="1" smtClean="0">
              <a:ln>
                <a:noFill/>
              </a:ln>
              <a:solidFill>
                <a:schemeClr val="tx1"/>
              </a:solidFill>
              <a:effectLst/>
              <a:uLnTx/>
              <a:uFillTx/>
              <a:latin typeface="Tahoma" pitchFamily="34" charset="0"/>
              <a:ea typeface="+mn-ea"/>
              <a:cs typeface="Tahoma" pitchFamily="34" charset="0"/>
            </a:rPr>
            <a:t>dsb</a:t>
          </a:r>
          <a:r>
            <a:rPr kumimoji="0" lang="en-GB" sz="1800" b="0" i="0" u="none" strike="noStrike" cap="none" spc="0" normalizeH="0" baseline="0" noProof="0" dirty="0" smtClean="0">
              <a:ln>
                <a:noFill/>
              </a:ln>
              <a:solidFill>
                <a:schemeClr val="tx1"/>
              </a:solidFill>
              <a:effectLst/>
              <a:uLnTx/>
              <a:uFillTx/>
              <a:latin typeface="Tahoma" pitchFamily="34" charset="0"/>
              <a:ea typeface="+mn-ea"/>
              <a:cs typeface="Tahoma" pitchFamily="34" charset="0"/>
            </a:rPr>
            <a:t>.</a:t>
          </a:r>
          <a:endParaRPr lang="en-US" sz="1800" dirty="0">
            <a:latin typeface="Tahoma" pitchFamily="34" charset="0"/>
            <a:cs typeface="Tahoma" pitchFamily="34" charset="0"/>
          </a:endParaRPr>
        </a:p>
      </dgm:t>
    </dgm:pt>
    <dgm:pt modelId="{79817AC0-74D5-4E63-BF90-B8560830ED1F}" type="parTrans" cxnId="{E9D5D164-E3C6-4689-A8AA-E234EBCF22D5}">
      <dgm:prSet/>
      <dgm:spPr/>
      <dgm:t>
        <a:bodyPr/>
        <a:lstStyle/>
        <a:p>
          <a:endParaRPr lang="en-US"/>
        </a:p>
      </dgm:t>
    </dgm:pt>
    <dgm:pt modelId="{F3EE3A1E-B169-4B88-A93F-3EF2E724C5C2}" type="sibTrans" cxnId="{E9D5D164-E3C6-4689-A8AA-E234EBCF22D5}">
      <dgm:prSet/>
      <dgm:spPr/>
      <dgm:t>
        <a:bodyPr/>
        <a:lstStyle/>
        <a:p>
          <a:endParaRPr lang="en-US"/>
        </a:p>
      </dgm:t>
    </dgm:pt>
    <dgm:pt modelId="{8CCB4FFA-E629-43A3-BB5C-EB634C0EF9D6}" type="pres">
      <dgm:prSet presAssocID="{28A6A25C-F7CA-4006-9843-B0B39718CCFB}" presName="Name0" presStyleCnt="0">
        <dgm:presLayoutVars>
          <dgm:dir/>
          <dgm:animLvl val="lvl"/>
          <dgm:resizeHandles val="exact"/>
        </dgm:presLayoutVars>
      </dgm:prSet>
      <dgm:spPr/>
      <dgm:t>
        <a:bodyPr/>
        <a:lstStyle/>
        <a:p>
          <a:endParaRPr lang="en-US"/>
        </a:p>
      </dgm:t>
    </dgm:pt>
    <dgm:pt modelId="{FB088E15-75FE-4E25-BB92-EEE0140D29E3}" type="pres">
      <dgm:prSet presAssocID="{6F7DD9B9-6B96-43AD-B8C2-9BC2536E5747}" presName="linNode" presStyleCnt="0"/>
      <dgm:spPr/>
    </dgm:pt>
    <dgm:pt modelId="{9C02AC76-F190-47FD-BBE7-CB0B51137FCE}" type="pres">
      <dgm:prSet presAssocID="{6F7DD9B9-6B96-43AD-B8C2-9BC2536E5747}" presName="parentText" presStyleLbl="node1" presStyleIdx="0" presStyleCnt="3">
        <dgm:presLayoutVars>
          <dgm:chMax val="1"/>
          <dgm:bulletEnabled val="1"/>
        </dgm:presLayoutVars>
      </dgm:prSet>
      <dgm:spPr/>
      <dgm:t>
        <a:bodyPr/>
        <a:lstStyle/>
        <a:p>
          <a:endParaRPr lang="en-US"/>
        </a:p>
      </dgm:t>
    </dgm:pt>
    <dgm:pt modelId="{F7CE4D9A-BA5D-40C4-A11D-A0D7056CFD65}" type="pres">
      <dgm:prSet presAssocID="{6F7DD9B9-6B96-43AD-B8C2-9BC2536E5747}" presName="descendantText" presStyleLbl="alignAccFollowNode1" presStyleIdx="0" presStyleCnt="3">
        <dgm:presLayoutVars>
          <dgm:bulletEnabled val="1"/>
        </dgm:presLayoutVars>
      </dgm:prSet>
      <dgm:spPr/>
      <dgm:t>
        <a:bodyPr/>
        <a:lstStyle/>
        <a:p>
          <a:endParaRPr lang="en-US"/>
        </a:p>
      </dgm:t>
    </dgm:pt>
    <dgm:pt modelId="{F3AE3EDC-201A-434A-8C73-C692720504DC}" type="pres">
      <dgm:prSet presAssocID="{BE6C25B0-B5B4-4AC2-A1B8-B3D4B6C8CFD4}" presName="sp" presStyleCnt="0"/>
      <dgm:spPr/>
    </dgm:pt>
    <dgm:pt modelId="{229B629E-64D6-4CD2-A86F-8C9D6960F8BA}" type="pres">
      <dgm:prSet presAssocID="{8075F2E0-D724-4DBD-9C93-5DBE6C2CA516}" presName="linNode" presStyleCnt="0"/>
      <dgm:spPr/>
    </dgm:pt>
    <dgm:pt modelId="{E3A6953B-E7CA-4F55-86D2-5317BD8A2470}" type="pres">
      <dgm:prSet presAssocID="{8075F2E0-D724-4DBD-9C93-5DBE6C2CA516}" presName="parentText" presStyleLbl="node1" presStyleIdx="1" presStyleCnt="3">
        <dgm:presLayoutVars>
          <dgm:chMax val="1"/>
          <dgm:bulletEnabled val="1"/>
        </dgm:presLayoutVars>
      </dgm:prSet>
      <dgm:spPr/>
      <dgm:t>
        <a:bodyPr/>
        <a:lstStyle/>
        <a:p>
          <a:endParaRPr lang="en-US"/>
        </a:p>
      </dgm:t>
    </dgm:pt>
    <dgm:pt modelId="{99D500D9-1736-484A-9AC4-C33376528A8D}" type="pres">
      <dgm:prSet presAssocID="{8075F2E0-D724-4DBD-9C93-5DBE6C2CA516}" presName="descendantText" presStyleLbl="alignAccFollowNode1" presStyleIdx="1" presStyleCnt="3">
        <dgm:presLayoutVars>
          <dgm:bulletEnabled val="1"/>
        </dgm:presLayoutVars>
      </dgm:prSet>
      <dgm:spPr/>
      <dgm:t>
        <a:bodyPr/>
        <a:lstStyle/>
        <a:p>
          <a:endParaRPr lang="en-US"/>
        </a:p>
      </dgm:t>
    </dgm:pt>
    <dgm:pt modelId="{F3FD4871-2BF7-4CFD-99F6-EFFFEC27D7A1}" type="pres">
      <dgm:prSet presAssocID="{42523C96-89C3-4637-B909-66B7C3562028}" presName="sp" presStyleCnt="0"/>
      <dgm:spPr/>
    </dgm:pt>
    <dgm:pt modelId="{3AFBD382-77B6-4248-83EF-5BE6F9A559CC}" type="pres">
      <dgm:prSet presAssocID="{EC6FBDD9-F774-4D57-A082-F30ECC0542D3}" presName="linNode" presStyleCnt="0"/>
      <dgm:spPr/>
    </dgm:pt>
    <dgm:pt modelId="{A18FBA10-A5A5-4BA1-8CEC-CDCDA715B660}" type="pres">
      <dgm:prSet presAssocID="{EC6FBDD9-F774-4D57-A082-F30ECC0542D3}" presName="parentText" presStyleLbl="node1" presStyleIdx="2" presStyleCnt="3">
        <dgm:presLayoutVars>
          <dgm:chMax val="1"/>
          <dgm:bulletEnabled val="1"/>
        </dgm:presLayoutVars>
      </dgm:prSet>
      <dgm:spPr/>
      <dgm:t>
        <a:bodyPr/>
        <a:lstStyle/>
        <a:p>
          <a:endParaRPr lang="en-US"/>
        </a:p>
      </dgm:t>
    </dgm:pt>
    <dgm:pt modelId="{E61B31A1-28F8-44FD-B138-81D8E9044452}" type="pres">
      <dgm:prSet presAssocID="{EC6FBDD9-F774-4D57-A082-F30ECC0542D3}" presName="descendantText" presStyleLbl="alignAccFollowNode1" presStyleIdx="2" presStyleCnt="3">
        <dgm:presLayoutVars>
          <dgm:bulletEnabled val="1"/>
        </dgm:presLayoutVars>
      </dgm:prSet>
      <dgm:spPr/>
      <dgm:t>
        <a:bodyPr/>
        <a:lstStyle/>
        <a:p>
          <a:endParaRPr lang="en-US"/>
        </a:p>
      </dgm:t>
    </dgm:pt>
  </dgm:ptLst>
  <dgm:cxnLst>
    <dgm:cxn modelId="{E1BB2FFF-3E45-4AB2-A0F7-C21BBD4B744D}" type="presOf" srcId="{1CD5D3AC-9EF6-46D4-A5AE-AFFBFD8CED33}" destId="{99D500D9-1736-484A-9AC4-C33376528A8D}" srcOrd="0" destOrd="0" presId="urn:microsoft.com/office/officeart/2005/8/layout/vList5"/>
    <dgm:cxn modelId="{9FD82C35-B024-4066-88F1-D2E7BF811B04}" type="presOf" srcId="{EC6FBDD9-F774-4D57-A082-F30ECC0542D3}" destId="{A18FBA10-A5A5-4BA1-8CEC-CDCDA715B660}" srcOrd="0" destOrd="0" presId="urn:microsoft.com/office/officeart/2005/8/layout/vList5"/>
    <dgm:cxn modelId="{46479854-D9B2-45E9-9CF9-8564E9F7831A}" type="presOf" srcId="{73CAF16E-BAC9-4CAC-89C1-57AF3907004A}" destId="{F7CE4D9A-BA5D-40C4-A11D-A0D7056CFD65}" srcOrd="0" destOrd="0" presId="urn:microsoft.com/office/officeart/2005/8/layout/vList5"/>
    <dgm:cxn modelId="{14DAB961-A42D-4921-AC41-F16CD38938FC}" srcId="{8075F2E0-D724-4DBD-9C93-5DBE6C2CA516}" destId="{1CD5D3AC-9EF6-46D4-A5AE-AFFBFD8CED33}" srcOrd="0" destOrd="0" parTransId="{EDFC6C28-1402-45C0-857C-0236D51A70D1}" sibTransId="{A7C1A49D-D402-4017-A9F4-95CBFB0ACC7A}"/>
    <dgm:cxn modelId="{5387F434-8342-480F-B33B-27C5BD7A3BF9}" srcId="{28A6A25C-F7CA-4006-9843-B0B39718CCFB}" destId="{8075F2E0-D724-4DBD-9C93-5DBE6C2CA516}" srcOrd="1" destOrd="0" parTransId="{50E6F542-2C0D-4476-B958-4EE6CED72984}" sibTransId="{42523C96-89C3-4637-B909-66B7C3562028}"/>
    <dgm:cxn modelId="{C2A78B4D-81C1-437A-9E05-E23363A59732}" type="presOf" srcId="{6D1335C8-EA5C-4674-8AD2-55F3F98EE2E2}" destId="{E61B31A1-28F8-44FD-B138-81D8E9044452}" srcOrd="0" destOrd="0" presId="urn:microsoft.com/office/officeart/2005/8/layout/vList5"/>
    <dgm:cxn modelId="{70CCDDA0-1745-47D7-ABDB-6F6A3F7A1DE0}" srcId="{28A6A25C-F7CA-4006-9843-B0B39718CCFB}" destId="{6F7DD9B9-6B96-43AD-B8C2-9BC2536E5747}" srcOrd="0" destOrd="0" parTransId="{AE1347D8-F304-42DE-9540-FD24CF6DE8A2}" sibTransId="{BE6C25B0-B5B4-4AC2-A1B8-B3D4B6C8CFD4}"/>
    <dgm:cxn modelId="{E9D5D164-E3C6-4689-A8AA-E234EBCF22D5}" srcId="{EC6FBDD9-F774-4D57-A082-F30ECC0542D3}" destId="{6D1335C8-EA5C-4674-8AD2-55F3F98EE2E2}" srcOrd="0" destOrd="0" parTransId="{79817AC0-74D5-4E63-BF90-B8560830ED1F}" sibTransId="{F3EE3A1E-B169-4B88-A93F-3EF2E724C5C2}"/>
    <dgm:cxn modelId="{E9FE5D3F-14AB-42F7-B269-75CD6E243117}" srcId="{28A6A25C-F7CA-4006-9843-B0B39718CCFB}" destId="{EC6FBDD9-F774-4D57-A082-F30ECC0542D3}" srcOrd="2" destOrd="0" parTransId="{1AB9BDAA-5F13-4EAE-BCBE-87E766FBBCCD}" sibTransId="{3FDAE341-33D2-4160-AD1A-6BC203A08884}"/>
    <dgm:cxn modelId="{4D5C95CD-B2DE-4834-9BEB-AEEC6908027B}" srcId="{6F7DD9B9-6B96-43AD-B8C2-9BC2536E5747}" destId="{73CAF16E-BAC9-4CAC-89C1-57AF3907004A}" srcOrd="0" destOrd="0" parTransId="{333932A6-8A2B-45AB-9773-D3E48929044F}" sibTransId="{A1CC3E46-B747-4AA5-9B0D-749AB7ACB0FE}"/>
    <dgm:cxn modelId="{CDB14468-4575-45D3-92B5-2F764D936369}" type="presOf" srcId="{28A6A25C-F7CA-4006-9843-B0B39718CCFB}" destId="{8CCB4FFA-E629-43A3-BB5C-EB634C0EF9D6}" srcOrd="0" destOrd="0" presId="urn:microsoft.com/office/officeart/2005/8/layout/vList5"/>
    <dgm:cxn modelId="{996B1469-E869-4831-B1EE-62DB5FA3BB25}" type="presOf" srcId="{8075F2E0-D724-4DBD-9C93-5DBE6C2CA516}" destId="{E3A6953B-E7CA-4F55-86D2-5317BD8A2470}" srcOrd="0" destOrd="0" presId="urn:microsoft.com/office/officeart/2005/8/layout/vList5"/>
    <dgm:cxn modelId="{C6BD6FA2-0451-44A3-9517-B48C3A3025BF}" type="presOf" srcId="{6F7DD9B9-6B96-43AD-B8C2-9BC2536E5747}" destId="{9C02AC76-F190-47FD-BBE7-CB0B51137FCE}" srcOrd="0" destOrd="0" presId="urn:microsoft.com/office/officeart/2005/8/layout/vList5"/>
    <dgm:cxn modelId="{793F6757-DEA3-46F6-8397-771BADD3BDD8}" type="presParOf" srcId="{8CCB4FFA-E629-43A3-BB5C-EB634C0EF9D6}" destId="{FB088E15-75FE-4E25-BB92-EEE0140D29E3}" srcOrd="0" destOrd="0" presId="urn:microsoft.com/office/officeart/2005/8/layout/vList5"/>
    <dgm:cxn modelId="{FD188CFD-B076-4BC0-86FF-630DA9959963}" type="presParOf" srcId="{FB088E15-75FE-4E25-BB92-EEE0140D29E3}" destId="{9C02AC76-F190-47FD-BBE7-CB0B51137FCE}" srcOrd="0" destOrd="0" presId="urn:microsoft.com/office/officeart/2005/8/layout/vList5"/>
    <dgm:cxn modelId="{EED3F56F-574C-4248-A518-7B7B1A5BFEC5}" type="presParOf" srcId="{FB088E15-75FE-4E25-BB92-EEE0140D29E3}" destId="{F7CE4D9A-BA5D-40C4-A11D-A0D7056CFD65}" srcOrd="1" destOrd="0" presId="urn:microsoft.com/office/officeart/2005/8/layout/vList5"/>
    <dgm:cxn modelId="{DF635BD8-3E30-41C1-B6FD-62AD37A24D5B}" type="presParOf" srcId="{8CCB4FFA-E629-43A3-BB5C-EB634C0EF9D6}" destId="{F3AE3EDC-201A-434A-8C73-C692720504DC}" srcOrd="1" destOrd="0" presId="urn:microsoft.com/office/officeart/2005/8/layout/vList5"/>
    <dgm:cxn modelId="{E19CE1D1-67CA-4804-8735-C0C8370E36A9}" type="presParOf" srcId="{8CCB4FFA-E629-43A3-BB5C-EB634C0EF9D6}" destId="{229B629E-64D6-4CD2-A86F-8C9D6960F8BA}" srcOrd="2" destOrd="0" presId="urn:microsoft.com/office/officeart/2005/8/layout/vList5"/>
    <dgm:cxn modelId="{C0142DC1-8B94-4DFC-8069-225FE2304693}" type="presParOf" srcId="{229B629E-64D6-4CD2-A86F-8C9D6960F8BA}" destId="{E3A6953B-E7CA-4F55-86D2-5317BD8A2470}" srcOrd="0" destOrd="0" presId="urn:microsoft.com/office/officeart/2005/8/layout/vList5"/>
    <dgm:cxn modelId="{51EA13B1-3060-433C-A522-252EF656D709}" type="presParOf" srcId="{229B629E-64D6-4CD2-A86F-8C9D6960F8BA}" destId="{99D500D9-1736-484A-9AC4-C33376528A8D}" srcOrd="1" destOrd="0" presId="urn:microsoft.com/office/officeart/2005/8/layout/vList5"/>
    <dgm:cxn modelId="{90D63436-1102-44E3-8B41-0F02048A2904}" type="presParOf" srcId="{8CCB4FFA-E629-43A3-BB5C-EB634C0EF9D6}" destId="{F3FD4871-2BF7-4CFD-99F6-EFFFEC27D7A1}" srcOrd="3" destOrd="0" presId="urn:microsoft.com/office/officeart/2005/8/layout/vList5"/>
    <dgm:cxn modelId="{4471CA3D-5B19-459C-B791-ACBBF8A8D71F}" type="presParOf" srcId="{8CCB4FFA-E629-43A3-BB5C-EB634C0EF9D6}" destId="{3AFBD382-77B6-4248-83EF-5BE6F9A559CC}" srcOrd="4" destOrd="0" presId="urn:microsoft.com/office/officeart/2005/8/layout/vList5"/>
    <dgm:cxn modelId="{9CFE12E9-14EB-49D7-A22C-9AC26BED8E5D}" type="presParOf" srcId="{3AFBD382-77B6-4248-83EF-5BE6F9A559CC}" destId="{A18FBA10-A5A5-4BA1-8CEC-CDCDA715B660}" srcOrd="0" destOrd="0" presId="urn:microsoft.com/office/officeart/2005/8/layout/vList5"/>
    <dgm:cxn modelId="{D13A8DB7-C77C-4DC0-A488-A41A1DAC59E0}" type="presParOf" srcId="{3AFBD382-77B6-4248-83EF-5BE6F9A559CC}" destId="{E61B31A1-28F8-44FD-B138-81D8E904445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EDB27EB-DDDD-4C34-B730-967E5AB89E36}"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10A5DC34-D403-4A96-8E66-E9B9F691E120}">
      <dgm:prSet custT="1"/>
      <dgm:spPr/>
      <dgm:t>
        <a:bodyPr/>
        <a:lstStyle/>
        <a:p>
          <a:pPr rtl="0"/>
          <a:r>
            <a:rPr lang="en-US" sz="2800" dirty="0" err="1" smtClean="0">
              <a:latin typeface="Agency FB" pitchFamily="34" charset="0"/>
            </a:rPr>
            <a:t>Memperluas</a:t>
          </a:r>
          <a:r>
            <a:rPr lang="en-US" sz="2800" dirty="0" smtClean="0">
              <a:latin typeface="Agency FB" pitchFamily="34" charset="0"/>
            </a:rPr>
            <a:t> </a:t>
          </a:r>
          <a:r>
            <a:rPr lang="en-US" sz="2800" dirty="0" err="1" smtClean="0">
              <a:latin typeface="Agency FB" pitchFamily="34" charset="0"/>
            </a:rPr>
            <a:t>kesempatan</a:t>
          </a:r>
          <a:r>
            <a:rPr lang="en-US" sz="2800" dirty="0" smtClean="0">
              <a:latin typeface="Agency FB" pitchFamily="34" charset="0"/>
            </a:rPr>
            <a:t> </a:t>
          </a:r>
          <a:r>
            <a:rPr lang="en-US" sz="2800" dirty="0" err="1" smtClean="0">
              <a:latin typeface="Agency FB" pitchFamily="34" charset="0"/>
            </a:rPr>
            <a:t>belajar</a:t>
          </a:r>
          <a:r>
            <a:rPr lang="en-US" sz="2800" dirty="0" smtClean="0">
              <a:latin typeface="Agency FB" pitchFamily="34" charset="0"/>
            </a:rPr>
            <a:t> </a:t>
          </a:r>
          <a:endParaRPr lang="en-US" sz="2800" dirty="0">
            <a:latin typeface="Agency FB" pitchFamily="34" charset="0"/>
          </a:endParaRPr>
        </a:p>
      </dgm:t>
    </dgm:pt>
    <dgm:pt modelId="{951A1498-8EA5-4B0C-98EB-0D113C965E6E}" type="parTrans" cxnId="{FB5681FE-6A85-4475-B389-4B0A17241571}">
      <dgm:prSet/>
      <dgm:spPr/>
      <dgm:t>
        <a:bodyPr/>
        <a:lstStyle/>
        <a:p>
          <a:endParaRPr lang="en-US" sz="2800">
            <a:latin typeface="Agency FB" pitchFamily="34" charset="0"/>
          </a:endParaRPr>
        </a:p>
      </dgm:t>
    </dgm:pt>
    <dgm:pt modelId="{254F4C45-AAFA-4D50-A6A4-99170919A590}" type="sibTrans" cxnId="{FB5681FE-6A85-4475-B389-4B0A17241571}">
      <dgm:prSet/>
      <dgm:spPr/>
      <dgm:t>
        <a:bodyPr/>
        <a:lstStyle/>
        <a:p>
          <a:endParaRPr lang="en-US" sz="2800">
            <a:latin typeface="Agency FB" pitchFamily="34" charset="0"/>
          </a:endParaRPr>
        </a:p>
      </dgm:t>
    </dgm:pt>
    <dgm:pt modelId="{22024DA9-AA90-4C47-83DF-B79487BD7B6F}">
      <dgm:prSet custT="1"/>
      <dgm:spPr/>
      <dgm:t>
        <a:bodyPr/>
        <a:lstStyle/>
        <a:p>
          <a:pPr rtl="0"/>
          <a:r>
            <a:rPr lang="en-US" sz="2800" dirty="0" err="1" smtClean="0">
              <a:latin typeface="Agency FB" pitchFamily="34" charset="0"/>
            </a:rPr>
            <a:t>Meningkatkan</a:t>
          </a:r>
          <a:r>
            <a:rPr lang="en-US" sz="2800" dirty="0" smtClean="0">
              <a:latin typeface="Agency FB" pitchFamily="34" charset="0"/>
            </a:rPr>
            <a:t> </a:t>
          </a:r>
          <a:r>
            <a:rPr lang="en-US" sz="2800" dirty="0" err="1" smtClean="0">
              <a:latin typeface="Agency FB" pitchFamily="34" charset="0"/>
            </a:rPr>
            <a:t>efisiensi</a:t>
          </a:r>
          <a:r>
            <a:rPr lang="en-US" sz="2800" dirty="0" smtClean="0">
              <a:latin typeface="Agency FB" pitchFamily="34" charset="0"/>
            </a:rPr>
            <a:t> </a:t>
          </a:r>
          <a:endParaRPr lang="en-US" sz="2800" dirty="0">
            <a:latin typeface="Agency FB" pitchFamily="34" charset="0"/>
          </a:endParaRPr>
        </a:p>
      </dgm:t>
    </dgm:pt>
    <dgm:pt modelId="{A4DDE854-2CCC-42BC-B441-DC9F1DE0A799}" type="parTrans" cxnId="{E6806C89-56A2-4C7A-B184-2843453DDD36}">
      <dgm:prSet/>
      <dgm:spPr/>
      <dgm:t>
        <a:bodyPr/>
        <a:lstStyle/>
        <a:p>
          <a:endParaRPr lang="en-US" sz="2800">
            <a:latin typeface="Agency FB" pitchFamily="34" charset="0"/>
          </a:endParaRPr>
        </a:p>
      </dgm:t>
    </dgm:pt>
    <dgm:pt modelId="{3723DD64-F757-4F7C-8273-DC03C30DB50F}" type="sibTrans" cxnId="{E6806C89-56A2-4C7A-B184-2843453DDD36}">
      <dgm:prSet/>
      <dgm:spPr/>
      <dgm:t>
        <a:bodyPr/>
        <a:lstStyle/>
        <a:p>
          <a:endParaRPr lang="en-US" sz="2800">
            <a:latin typeface="Agency FB" pitchFamily="34" charset="0"/>
          </a:endParaRPr>
        </a:p>
      </dgm:t>
    </dgm:pt>
    <dgm:pt modelId="{267A52AB-AFF8-4AAF-A704-6656BF1E5861}">
      <dgm:prSet custT="1"/>
      <dgm:spPr/>
      <dgm:t>
        <a:bodyPr/>
        <a:lstStyle/>
        <a:p>
          <a:pPr rtl="0"/>
          <a:r>
            <a:rPr lang="en-US" sz="2800" dirty="0" err="1" smtClean="0">
              <a:latin typeface="Agency FB" pitchFamily="34" charset="0"/>
            </a:rPr>
            <a:t>Meningkatkan</a:t>
          </a:r>
          <a:r>
            <a:rPr lang="en-US" sz="2800" dirty="0" smtClean="0">
              <a:latin typeface="Agency FB" pitchFamily="34" charset="0"/>
            </a:rPr>
            <a:t> </a:t>
          </a:r>
          <a:r>
            <a:rPr lang="en-US" sz="2800" dirty="0" err="1" smtClean="0">
              <a:latin typeface="Agency FB" pitchFamily="34" charset="0"/>
            </a:rPr>
            <a:t>kualitas</a:t>
          </a:r>
          <a:r>
            <a:rPr lang="en-US" sz="2800" dirty="0" smtClean="0">
              <a:latin typeface="Agency FB" pitchFamily="34" charset="0"/>
            </a:rPr>
            <a:t> </a:t>
          </a:r>
          <a:r>
            <a:rPr lang="en-US" sz="2800" dirty="0" err="1" smtClean="0">
              <a:latin typeface="Agency FB" pitchFamily="34" charset="0"/>
            </a:rPr>
            <a:t>belajar</a:t>
          </a:r>
          <a:r>
            <a:rPr lang="en-US" sz="2800" dirty="0" smtClean="0">
              <a:latin typeface="Agency FB" pitchFamily="34" charset="0"/>
            </a:rPr>
            <a:t> </a:t>
          </a:r>
          <a:endParaRPr lang="en-US" sz="2800" dirty="0">
            <a:latin typeface="Agency FB" pitchFamily="34" charset="0"/>
          </a:endParaRPr>
        </a:p>
      </dgm:t>
    </dgm:pt>
    <dgm:pt modelId="{495DF698-1AC3-48E6-8497-AEF46F0E0602}" type="parTrans" cxnId="{85FA7B24-7D82-4955-8DFD-83AFCEF5E2F2}">
      <dgm:prSet/>
      <dgm:spPr/>
      <dgm:t>
        <a:bodyPr/>
        <a:lstStyle/>
        <a:p>
          <a:endParaRPr lang="en-US" sz="2800">
            <a:latin typeface="Agency FB" pitchFamily="34" charset="0"/>
          </a:endParaRPr>
        </a:p>
      </dgm:t>
    </dgm:pt>
    <dgm:pt modelId="{3A53D1D7-ECBE-4C4E-801A-ECBE97B4329E}" type="sibTrans" cxnId="{85FA7B24-7D82-4955-8DFD-83AFCEF5E2F2}">
      <dgm:prSet/>
      <dgm:spPr/>
      <dgm:t>
        <a:bodyPr/>
        <a:lstStyle/>
        <a:p>
          <a:endParaRPr lang="en-US" sz="2800">
            <a:latin typeface="Agency FB" pitchFamily="34" charset="0"/>
          </a:endParaRPr>
        </a:p>
      </dgm:t>
    </dgm:pt>
    <dgm:pt modelId="{1C23C822-8816-4479-97B3-067E76F9B838}">
      <dgm:prSet custT="1"/>
      <dgm:spPr/>
      <dgm:t>
        <a:bodyPr/>
        <a:lstStyle/>
        <a:p>
          <a:pPr rtl="0"/>
          <a:r>
            <a:rPr lang="en-US" sz="2800" dirty="0" err="1" smtClean="0">
              <a:latin typeface="Agency FB" pitchFamily="34" charset="0"/>
            </a:rPr>
            <a:t>Memfasilitasi</a:t>
          </a:r>
          <a:r>
            <a:rPr lang="en-US" sz="2800" dirty="0" smtClean="0">
              <a:latin typeface="Agency FB" pitchFamily="34" charset="0"/>
            </a:rPr>
            <a:t> </a:t>
          </a:r>
          <a:r>
            <a:rPr lang="en-US" sz="2800" dirty="0" err="1" smtClean="0">
              <a:latin typeface="Agency FB" pitchFamily="34" charset="0"/>
            </a:rPr>
            <a:t>pembentukan</a:t>
          </a:r>
          <a:r>
            <a:rPr lang="en-US" sz="2800" dirty="0" smtClean="0">
              <a:latin typeface="Agency FB" pitchFamily="34" charset="0"/>
            </a:rPr>
            <a:t> </a:t>
          </a:r>
          <a:r>
            <a:rPr lang="en-US" sz="2800" dirty="0" err="1" smtClean="0">
              <a:latin typeface="Agency FB" pitchFamily="34" charset="0"/>
            </a:rPr>
            <a:t>keterampilan</a:t>
          </a:r>
          <a:r>
            <a:rPr lang="en-US" sz="2800" dirty="0" smtClean="0">
              <a:latin typeface="Agency FB" pitchFamily="34" charset="0"/>
            </a:rPr>
            <a:t> </a:t>
          </a:r>
          <a:endParaRPr lang="en-US" sz="2800" dirty="0">
            <a:latin typeface="Agency FB" pitchFamily="34" charset="0"/>
          </a:endParaRPr>
        </a:p>
      </dgm:t>
    </dgm:pt>
    <dgm:pt modelId="{844C4A9B-22DB-4AAA-80D5-2E80B9A53747}" type="parTrans" cxnId="{747261E5-8433-494D-82F7-B1526B44F511}">
      <dgm:prSet/>
      <dgm:spPr/>
      <dgm:t>
        <a:bodyPr/>
        <a:lstStyle/>
        <a:p>
          <a:endParaRPr lang="en-US" sz="2800">
            <a:latin typeface="Agency FB" pitchFamily="34" charset="0"/>
          </a:endParaRPr>
        </a:p>
      </dgm:t>
    </dgm:pt>
    <dgm:pt modelId="{E5A3DB7D-90BC-4FD4-8D0B-C8F18F523C79}" type="sibTrans" cxnId="{747261E5-8433-494D-82F7-B1526B44F511}">
      <dgm:prSet/>
      <dgm:spPr/>
      <dgm:t>
        <a:bodyPr/>
        <a:lstStyle/>
        <a:p>
          <a:endParaRPr lang="en-US" sz="2800">
            <a:latin typeface="Agency FB" pitchFamily="34" charset="0"/>
          </a:endParaRPr>
        </a:p>
      </dgm:t>
    </dgm:pt>
    <dgm:pt modelId="{52DB0BA1-189D-4423-8791-88236F396E84}">
      <dgm:prSet custT="1"/>
      <dgm:spPr/>
      <dgm:t>
        <a:bodyPr/>
        <a:lstStyle/>
        <a:p>
          <a:pPr rtl="0"/>
          <a:r>
            <a:rPr lang="en-US" sz="2800" dirty="0" err="1" smtClean="0">
              <a:latin typeface="Agency FB" pitchFamily="34" charset="0"/>
            </a:rPr>
            <a:t>Mendorong</a:t>
          </a:r>
          <a:r>
            <a:rPr lang="en-US" sz="2800" dirty="0" smtClean="0">
              <a:latin typeface="Agency FB" pitchFamily="34" charset="0"/>
            </a:rPr>
            <a:t> </a:t>
          </a:r>
          <a:r>
            <a:rPr lang="en-US" sz="2800" dirty="0" err="1" smtClean="0">
              <a:latin typeface="Agency FB" pitchFamily="34" charset="0"/>
            </a:rPr>
            <a:t>belajar</a:t>
          </a:r>
          <a:r>
            <a:rPr lang="en-US" sz="2800" dirty="0" smtClean="0">
              <a:latin typeface="Agency FB" pitchFamily="34" charset="0"/>
            </a:rPr>
            <a:t> </a:t>
          </a:r>
          <a:r>
            <a:rPr lang="en-US" sz="2800" dirty="0" err="1" smtClean="0">
              <a:latin typeface="Agency FB" pitchFamily="34" charset="0"/>
            </a:rPr>
            <a:t>sepanjang</a:t>
          </a:r>
          <a:r>
            <a:rPr lang="en-US" sz="2800" dirty="0" smtClean="0">
              <a:latin typeface="Agency FB" pitchFamily="34" charset="0"/>
            </a:rPr>
            <a:t> </a:t>
          </a:r>
          <a:r>
            <a:rPr lang="en-US" sz="2800" dirty="0" err="1" smtClean="0">
              <a:latin typeface="Agency FB" pitchFamily="34" charset="0"/>
            </a:rPr>
            <a:t>hayat</a:t>
          </a:r>
          <a:r>
            <a:rPr lang="en-US" sz="2800" dirty="0" smtClean="0">
              <a:latin typeface="Agency FB" pitchFamily="34" charset="0"/>
            </a:rPr>
            <a:t>/</a:t>
          </a:r>
          <a:r>
            <a:rPr lang="en-US" sz="2800" dirty="0" err="1" smtClean="0">
              <a:latin typeface="Agency FB" pitchFamily="34" charset="0"/>
            </a:rPr>
            <a:t>berkelanjutan</a:t>
          </a:r>
          <a:r>
            <a:rPr lang="en-US" sz="2800" dirty="0" smtClean="0">
              <a:latin typeface="Agency FB" pitchFamily="34" charset="0"/>
            </a:rPr>
            <a:t> </a:t>
          </a:r>
          <a:endParaRPr lang="en-US" sz="2800" dirty="0">
            <a:latin typeface="Agency FB" pitchFamily="34" charset="0"/>
          </a:endParaRPr>
        </a:p>
      </dgm:t>
    </dgm:pt>
    <dgm:pt modelId="{C1AF40D8-CB5F-481B-907A-5EB126F3AFA9}" type="parTrans" cxnId="{C1832CD4-86B6-40A4-A5E1-CB54810759CF}">
      <dgm:prSet/>
      <dgm:spPr/>
      <dgm:t>
        <a:bodyPr/>
        <a:lstStyle/>
        <a:p>
          <a:endParaRPr lang="en-US" sz="2800">
            <a:latin typeface="Agency FB" pitchFamily="34" charset="0"/>
          </a:endParaRPr>
        </a:p>
      </dgm:t>
    </dgm:pt>
    <dgm:pt modelId="{C3D4DFB7-0DD9-4DC0-B507-114786410A1E}" type="sibTrans" cxnId="{C1832CD4-86B6-40A4-A5E1-CB54810759CF}">
      <dgm:prSet/>
      <dgm:spPr/>
      <dgm:t>
        <a:bodyPr/>
        <a:lstStyle/>
        <a:p>
          <a:endParaRPr lang="en-US" sz="2800">
            <a:latin typeface="Agency FB" pitchFamily="34" charset="0"/>
          </a:endParaRPr>
        </a:p>
      </dgm:t>
    </dgm:pt>
    <dgm:pt modelId="{C65A240E-2B66-4A0B-9E16-CA19D58E7BD5}">
      <dgm:prSet custT="1"/>
      <dgm:spPr/>
      <dgm:t>
        <a:bodyPr/>
        <a:lstStyle/>
        <a:p>
          <a:pPr rtl="0"/>
          <a:r>
            <a:rPr lang="fi-FI" sz="2800" dirty="0" smtClean="0">
              <a:latin typeface="Agency FB" pitchFamily="34" charset="0"/>
            </a:rPr>
            <a:t>Meningkatkan perencanaan kebijakan dan manajemen </a:t>
          </a:r>
          <a:endParaRPr lang="en-US" sz="2800" dirty="0">
            <a:latin typeface="Agency FB" pitchFamily="34" charset="0"/>
          </a:endParaRPr>
        </a:p>
      </dgm:t>
    </dgm:pt>
    <dgm:pt modelId="{14E07E89-976A-4722-944C-185BA7CD15B2}" type="parTrans" cxnId="{19327B3F-7EA0-4DDA-9A15-C47A1C7B7451}">
      <dgm:prSet/>
      <dgm:spPr/>
      <dgm:t>
        <a:bodyPr/>
        <a:lstStyle/>
        <a:p>
          <a:endParaRPr lang="en-US" sz="2800">
            <a:latin typeface="Agency FB" pitchFamily="34" charset="0"/>
          </a:endParaRPr>
        </a:p>
      </dgm:t>
    </dgm:pt>
    <dgm:pt modelId="{6F3DD3A9-5B0F-47F5-947B-769E2547DE39}" type="sibTrans" cxnId="{19327B3F-7EA0-4DDA-9A15-C47A1C7B7451}">
      <dgm:prSet/>
      <dgm:spPr/>
      <dgm:t>
        <a:bodyPr/>
        <a:lstStyle/>
        <a:p>
          <a:endParaRPr lang="en-US" sz="2800">
            <a:latin typeface="Agency FB" pitchFamily="34" charset="0"/>
          </a:endParaRPr>
        </a:p>
      </dgm:t>
    </dgm:pt>
    <dgm:pt modelId="{095F621B-FB4C-49D3-A454-3EF10289DDA8}">
      <dgm:prSet custT="1"/>
      <dgm:spPr/>
      <dgm:t>
        <a:bodyPr/>
        <a:lstStyle/>
        <a:p>
          <a:pPr rtl="0"/>
          <a:r>
            <a:rPr lang="en-US" sz="2800" dirty="0" err="1" smtClean="0">
              <a:latin typeface="Agency FB" pitchFamily="34" charset="0"/>
            </a:rPr>
            <a:t>Mengurangi</a:t>
          </a:r>
          <a:r>
            <a:rPr lang="en-US" sz="2800" dirty="0" smtClean="0">
              <a:latin typeface="Agency FB" pitchFamily="34" charset="0"/>
            </a:rPr>
            <a:t> </a:t>
          </a:r>
          <a:r>
            <a:rPr lang="en-US" sz="2800" dirty="0" err="1" smtClean="0">
              <a:latin typeface="Agency FB" pitchFamily="34" charset="0"/>
            </a:rPr>
            <a:t>kesenjangan</a:t>
          </a:r>
          <a:r>
            <a:rPr lang="en-US" sz="2800" dirty="0" smtClean="0">
              <a:latin typeface="Agency FB" pitchFamily="34" charset="0"/>
            </a:rPr>
            <a:t> digital </a:t>
          </a:r>
          <a:endParaRPr lang="en-US" sz="2800" dirty="0">
            <a:latin typeface="Agency FB" pitchFamily="34" charset="0"/>
          </a:endParaRPr>
        </a:p>
      </dgm:t>
    </dgm:pt>
    <dgm:pt modelId="{075D02DF-7A0C-4E8B-B04D-EE3BCB60FBF2}" type="parTrans" cxnId="{4DC013C2-A3C6-4426-BC10-04B9BF38D106}">
      <dgm:prSet/>
      <dgm:spPr/>
      <dgm:t>
        <a:bodyPr/>
        <a:lstStyle/>
        <a:p>
          <a:endParaRPr lang="en-US" sz="2800">
            <a:latin typeface="Agency FB" pitchFamily="34" charset="0"/>
          </a:endParaRPr>
        </a:p>
      </dgm:t>
    </dgm:pt>
    <dgm:pt modelId="{94BA09BF-272F-465B-AA8B-F48119E595C6}" type="sibTrans" cxnId="{4DC013C2-A3C6-4426-BC10-04B9BF38D106}">
      <dgm:prSet/>
      <dgm:spPr/>
      <dgm:t>
        <a:bodyPr/>
        <a:lstStyle/>
        <a:p>
          <a:endParaRPr lang="en-US" sz="2800">
            <a:latin typeface="Agency FB" pitchFamily="34" charset="0"/>
          </a:endParaRPr>
        </a:p>
      </dgm:t>
    </dgm:pt>
    <dgm:pt modelId="{88AE3158-9F33-4E2F-A724-0E6B996D289B}">
      <dgm:prSet custT="1"/>
      <dgm:spPr/>
      <dgm:t>
        <a:bodyPr/>
        <a:lstStyle/>
        <a:p>
          <a:pPr rtl="0"/>
          <a:r>
            <a:rPr lang="en-US" sz="2800" dirty="0" smtClean="0">
              <a:latin typeface="Agency FB" pitchFamily="34" charset="0"/>
            </a:rPr>
            <a:t>Multi-sensory delivery visual, audio, </a:t>
          </a:r>
          <a:r>
            <a:rPr lang="en-US" sz="2800" dirty="0" err="1" smtClean="0">
              <a:latin typeface="Agency FB" pitchFamily="34" charset="0"/>
            </a:rPr>
            <a:t>kinestetik</a:t>
          </a:r>
          <a:r>
            <a:rPr lang="en-US" sz="2800" dirty="0" smtClean="0">
              <a:latin typeface="Agency FB" pitchFamily="34" charset="0"/>
            </a:rPr>
            <a:t> </a:t>
          </a:r>
          <a:endParaRPr lang="en-US" sz="2800" dirty="0">
            <a:latin typeface="Agency FB" pitchFamily="34" charset="0"/>
          </a:endParaRPr>
        </a:p>
      </dgm:t>
    </dgm:pt>
    <dgm:pt modelId="{2FEDF69B-6CB2-47F0-9D62-E29839487FC7}" type="parTrans" cxnId="{F3420C2B-CDEC-4743-A6F8-1865AB09745A}">
      <dgm:prSet/>
      <dgm:spPr/>
      <dgm:t>
        <a:bodyPr/>
        <a:lstStyle/>
        <a:p>
          <a:endParaRPr lang="en-US" sz="2800">
            <a:latin typeface="Agency FB" pitchFamily="34" charset="0"/>
          </a:endParaRPr>
        </a:p>
      </dgm:t>
    </dgm:pt>
    <dgm:pt modelId="{E286FFF8-A537-407E-8E38-9B3108B059C6}" type="sibTrans" cxnId="{F3420C2B-CDEC-4743-A6F8-1865AB09745A}">
      <dgm:prSet/>
      <dgm:spPr/>
      <dgm:t>
        <a:bodyPr/>
        <a:lstStyle/>
        <a:p>
          <a:endParaRPr lang="en-US" sz="2800">
            <a:latin typeface="Agency FB" pitchFamily="34" charset="0"/>
          </a:endParaRPr>
        </a:p>
      </dgm:t>
    </dgm:pt>
    <dgm:pt modelId="{A440F6A8-B043-434E-A72A-EE58A08731F3}" type="pres">
      <dgm:prSet presAssocID="{3EDB27EB-DDDD-4C34-B730-967E5AB89E36}" presName="linear" presStyleCnt="0">
        <dgm:presLayoutVars>
          <dgm:animLvl val="lvl"/>
          <dgm:resizeHandles val="exact"/>
        </dgm:presLayoutVars>
      </dgm:prSet>
      <dgm:spPr/>
      <dgm:t>
        <a:bodyPr/>
        <a:lstStyle/>
        <a:p>
          <a:endParaRPr lang="en-US"/>
        </a:p>
      </dgm:t>
    </dgm:pt>
    <dgm:pt modelId="{AAF05BE9-5034-47C9-ACB1-794FEF910B0A}" type="pres">
      <dgm:prSet presAssocID="{10A5DC34-D403-4A96-8E66-E9B9F691E120}" presName="parentText" presStyleLbl="node1" presStyleIdx="0" presStyleCnt="8">
        <dgm:presLayoutVars>
          <dgm:chMax val="0"/>
          <dgm:bulletEnabled val="1"/>
        </dgm:presLayoutVars>
      </dgm:prSet>
      <dgm:spPr/>
      <dgm:t>
        <a:bodyPr/>
        <a:lstStyle/>
        <a:p>
          <a:endParaRPr lang="en-US"/>
        </a:p>
      </dgm:t>
    </dgm:pt>
    <dgm:pt modelId="{48D377F6-9C89-4138-8CAC-6976CCAE3352}" type="pres">
      <dgm:prSet presAssocID="{254F4C45-AAFA-4D50-A6A4-99170919A590}" presName="spacer" presStyleCnt="0"/>
      <dgm:spPr/>
    </dgm:pt>
    <dgm:pt modelId="{9C3993BF-7AA7-4266-8658-824ED963D24F}" type="pres">
      <dgm:prSet presAssocID="{22024DA9-AA90-4C47-83DF-B79487BD7B6F}" presName="parentText" presStyleLbl="node1" presStyleIdx="1" presStyleCnt="8">
        <dgm:presLayoutVars>
          <dgm:chMax val="0"/>
          <dgm:bulletEnabled val="1"/>
        </dgm:presLayoutVars>
      </dgm:prSet>
      <dgm:spPr/>
      <dgm:t>
        <a:bodyPr/>
        <a:lstStyle/>
        <a:p>
          <a:endParaRPr lang="en-US"/>
        </a:p>
      </dgm:t>
    </dgm:pt>
    <dgm:pt modelId="{B5534A3E-CB8A-404A-9BD0-90C388B65832}" type="pres">
      <dgm:prSet presAssocID="{3723DD64-F757-4F7C-8273-DC03C30DB50F}" presName="spacer" presStyleCnt="0"/>
      <dgm:spPr/>
    </dgm:pt>
    <dgm:pt modelId="{BC91E568-9D43-46E5-BCD9-E565B3A6742E}" type="pres">
      <dgm:prSet presAssocID="{267A52AB-AFF8-4AAF-A704-6656BF1E5861}" presName="parentText" presStyleLbl="node1" presStyleIdx="2" presStyleCnt="8">
        <dgm:presLayoutVars>
          <dgm:chMax val="0"/>
          <dgm:bulletEnabled val="1"/>
        </dgm:presLayoutVars>
      </dgm:prSet>
      <dgm:spPr/>
      <dgm:t>
        <a:bodyPr/>
        <a:lstStyle/>
        <a:p>
          <a:endParaRPr lang="en-US"/>
        </a:p>
      </dgm:t>
    </dgm:pt>
    <dgm:pt modelId="{8B51FB34-0619-4E26-A87B-E614AA5A2D11}" type="pres">
      <dgm:prSet presAssocID="{3A53D1D7-ECBE-4C4E-801A-ECBE97B4329E}" presName="spacer" presStyleCnt="0"/>
      <dgm:spPr/>
    </dgm:pt>
    <dgm:pt modelId="{5E1340DD-1F74-432E-B50E-28C60E21F8E3}" type="pres">
      <dgm:prSet presAssocID="{1C23C822-8816-4479-97B3-067E76F9B838}" presName="parentText" presStyleLbl="node1" presStyleIdx="3" presStyleCnt="8">
        <dgm:presLayoutVars>
          <dgm:chMax val="0"/>
          <dgm:bulletEnabled val="1"/>
        </dgm:presLayoutVars>
      </dgm:prSet>
      <dgm:spPr/>
      <dgm:t>
        <a:bodyPr/>
        <a:lstStyle/>
        <a:p>
          <a:endParaRPr lang="en-US"/>
        </a:p>
      </dgm:t>
    </dgm:pt>
    <dgm:pt modelId="{2F1C03FA-E041-472E-A43F-46D155C4DA2C}" type="pres">
      <dgm:prSet presAssocID="{E5A3DB7D-90BC-4FD4-8D0B-C8F18F523C79}" presName="spacer" presStyleCnt="0"/>
      <dgm:spPr/>
    </dgm:pt>
    <dgm:pt modelId="{DCAC81E1-02D7-4827-94AE-A9A168C9105A}" type="pres">
      <dgm:prSet presAssocID="{52DB0BA1-189D-4423-8791-88236F396E84}" presName="parentText" presStyleLbl="node1" presStyleIdx="4" presStyleCnt="8">
        <dgm:presLayoutVars>
          <dgm:chMax val="0"/>
          <dgm:bulletEnabled val="1"/>
        </dgm:presLayoutVars>
      </dgm:prSet>
      <dgm:spPr/>
      <dgm:t>
        <a:bodyPr/>
        <a:lstStyle/>
        <a:p>
          <a:endParaRPr lang="en-US"/>
        </a:p>
      </dgm:t>
    </dgm:pt>
    <dgm:pt modelId="{F9354DDA-88DE-4E3E-A462-A75177D71625}" type="pres">
      <dgm:prSet presAssocID="{C3D4DFB7-0DD9-4DC0-B507-114786410A1E}" presName="spacer" presStyleCnt="0"/>
      <dgm:spPr/>
    </dgm:pt>
    <dgm:pt modelId="{C09737C7-6CAB-477C-A9BD-03783F1DC57B}" type="pres">
      <dgm:prSet presAssocID="{C65A240E-2B66-4A0B-9E16-CA19D58E7BD5}" presName="parentText" presStyleLbl="node1" presStyleIdx="5" presStyleCnt="8">
        <dgm:presLayoutVars>
          <dgm:chMax val="0"/>
          <dgm:bulletEnabled val="1"/>
        </dgm:presLayoutVars>
      </dgm:prSet>
      <dgm:spPr/>
      <dgm:t>
        <a:bodyPr/>
        <a:lstStyle/>
        <a:p>
          <a:endParaRPr lang="en-US"/>
        </a:p>
      </dgm:t>
    </dgm:pt>
    <dgm:pt modelId="{056D55FF-28DB-4450-80A8-C8792C41A8C7}" type="pres">
      <dgm:prSet presAssocID="{6F3DD3A9-5B0F-47F5-947B-769E2547DE39}" presName="spacer" presStyleCnt="0"/>
      <dgm:spPr/>
    </dgm:pt>
    <dgm:pt modelId="{048BE041-294D-4BD0-8CC7-DE12D344E3C7}" type="pres">
      <dgm:prSet presAssocID="{095F621B-FB4C-49D3-A454-3EF10289DDA8}" presName="parentText" presStyleLbl="node1" presStyleIdx="6" presStyleCnt="8">
        <dgm:presLayoutVars>
          <dgm:chMax val="0"/>
          <dgm:bulletEnabled val="1"/>
        </dgm:presLayoutVars>
      </dgm:prSet>
      <dgm:spPr/>
      <dgm:t>
        <a:bodyPr/>
        <a:lstStyle/>
        <a:p>
          <a:endParaRPr lang="en-US"/>
        </a:p>
      </dgm:t>
    </dgm:pt>
    <dgm:pt modelId="{1AC50A79-BAAC-44F8-B37F-4D3E6100BED3}" type="pres">
      <dgm:prSet presAssocID="{94BA09BF-272F-465B-AA8B-F48119E595C6}" presName="spacer" presStyleCnt="0"/>
      <dgm:spPr/>
    </dgm:pt>
    <dgm:pt modelId="{8FE132AB-5D8D-4781-A35E-75DC7538A7CF}" type="pres">
      <dgm:prSet presAssocID="{88AE3158-9F33-4E2F-A724-0E6B996D289B}" presName="parentText" presStyleLbl="node1" presStyleIdx="7" presStyleCnt="8">
        <dgm:presLayoutVars>
          <dgm:chMax val="0"/>
          <dgm:bulletEnabled val="1"/>
        </dgm:presLayoutVars>
      </dgm:prSet>
      <dgm:spPr/>
      <dgm:t>
        <a:bodyPr/>
        <a:lstStyle/>
        <a:p>
          <a:endParaRPr lang="en-US"/>
        </a:p>
      </dgm:t>
    </dgm:pt>
  </dgm:ptLst>
  <dgm:cxnLst>
    <dgm:cxn modelId="{1A1C0A1F-B8E2-4A0C-9F17-6BCF39105BEC}" type="presOf" srcId="{095F621B-FB4C-49D3-A454-3EF10289DDA8}" destId="{048BE041-294D-4BD0-8CC7-DE12D344E3C7}" srcOrd="0" destOrd="0" presId="urn:microsoft.com/office/officeart/2005/8/layout/vList2"/>
    <dgm:cxn modelId="{DADEABD3-DA10-4AE8-BC44-5CF01F1B7420}" type="presOf" srcId="{22024DA9-AA90-4C47-83DF-B79487BD7B6F}" destId="{9C3993BF-7AA7-4266-8658-824ED963D24F}" srcOrd="0" destOrd="0" presId="urn:microsoft.com/office/officeart/2005/8/layout/vList2"/>
    <dgm:cxn modelId="{4DC013C2-A3C6-4426-BC10-04B9BF38D106}" srcId="{3EDB27EB-DDDD-4C34-B730-967E5AB89E36}" destId="{095F621B-FB4C-49D3-A454-3EF10289DDA8}" srcOrd="6" destOrd="0" parTransId="{075D02DF-7A0C-4E8B-B04D-EE3BCB60FBF2}" sibTransId="{94BA09BF-272F-465B-AA8B-F48119E595C6}"/>
    <dgm:cxn modelId="{C1832CD4-86B6-40A4-A5E1-CB54810759CF}" srcId="{3EDB27EB-DDDD-4C34-B730-967E5AB89E36}" destId="{52DB0BA1-189D-4423-8791-88236F396E84}" srcOrd="4" destOrd="0" parTransId="{C1AF40D8-CB5F-481B-907A-5EB126F3AFA9}" sibTransId="{C3D4DFB7-0DD9-4DC0-B507-114786410A1E}"/>
    <dgm:cxn modelId="{FB5681FE-6A85-4475-B389-4B0A17241571}" srcId="{3EDB27EB-DDDD-4C34-B730-967E5AB89E36}" destId="{10A5DC34-D403-4A96-8E66-E9B9F691E120}" srcOrd="0" destOrd="0" parTransId="{951A1498-8EA5-4B0C-98EB-0D113C965E6E}" sibTransId="{254F4C45-AAFA-4D50-A6A4-99170919A590}"/>
    <dgm:cxn modelId="{E6806C89-56A2-4C7A-B184-2843453DDD36}" srcId="{3EDB27EB-DDDD-4C34-B730-967E5AB89E36}" destId="{22024DA9-AA90-4C47-83DF-B79487BD7B6F}" srcOrd="1" destOrd="0" parTransId="{A4DDE854-2CCC-42BC-B441-DC9F1DE0A799}" sibTransId="{3723DD64-F757-4F7C-8273-DC03C30DB50F}"/>
    <dgm:cxn modelId="{CBFA39C0-76D5-478C-B7B2-DEAC44BD7EB3}" type="presOf" srcId="{1C23C822-8816-4479-97B3-067E76F9B838}" destId="{5E1340DD-1F74-432E-B50E-28C60E21F8E3}" srcOrd="0" destOrd="0" presId="urn:microsoft.com/office/officeart/2005/8/layout/vList2"/>
    <dgm:cxn modelId="{A4C1EFAC-5EC0-49D9-9D6F-7A305D79ECDD}" type="presOf" srcId="{267A52AB-AFF8-4AAF-A704-6656BF1E5861}" destId="{BC91E568-9D43-46E5-BCD9-E565B3A6742E}" srcOrd="0" destOrd="0" presId="urn:microsoft.com/office/officeart/2005/8/layout/vList2"/>
    <dgm:cxn modelId="{F3420C2B-CDEC-4743-A6F8-1865AB09745A}" srcId="{3EDB27EB-DDDD-4C34-B730-967E5AB89E36}" destId="{88AE3158-9F33-4E2F-A724-0E6B996D289B}" srcOrd="7" destOrd="0" parTransId="{2FEDF69B-6CB2-47F0-9D62-E29839487FC7}" sibTransId="{E286FFF8-A537-407E-8E38-9B3108B059C6}"/>
    <dgm:cxn modelId="{ADDC483F-BDB9-407C-9F08-AED75CF665C2}" type="presOf" srcId="{88AE3158-9F33-4E2F-A724-0E6B996D289B}" destId="{8FE132AB-5D8D-4781-A35E-75DC7538A7CF}" srcOrd="0" destOrd="0" presId="urn:microsoft.com/office/officeart/2005/8/layout/vList2"/>
    <dgm:cxn modelId="{5A86DB29-A01A-407F-A3F7-D112A0BFA8FA}" type="presOf" srcId="{52DB0BA1-189D-4423-8791-88236F396E84}" destId="{DCAC81E1-02D7-4827-94AE-A9A168C9105A}" srcOrd="0" destOrd="0" presId="urn:microsoft.com/office/officeart/2005/8/layout/vList2"/>
    <dgm:cxn modelId="{85FA7B24-7D82-4955-8DFD-83AFCEF5E2F2}" srcId="{3EDB27EB-DDDD-4C34-B730-967E5AB89E36}" destId="{267A52AB-AFF8-4AAF-A704-6656BF1E5861}" srcOrd="2" destOrd="0" parTransId="{495DF698-1AC3-48E6-8497-AEF46F0E0602}" sibTransId="{3A53D1D7-ECBE-4C4E-801A-ECBE97B4329E}"/>
    <dgm:cxn modelId="{4A0F62F3-14EF-4CEE-B340-95D7D916A7AC}" type="presOf" srcId="{3EDB27EB-DDDD-4C34-B730-967E5AB89E36}" destId="{A440F6A8-B043-434E-A72A-EE58A08731F3}" srcOrd="0" destOrd="0" presId="urn:microsoft.com/office/officeart/2005/8/layout/vList2"/>
    <dgm:cxn modelId="{19327B3F-7EA0-4DDA-9A15-C47A1C7B7451}" srcId="{3EDB27EB-DDDD-4C34-B730-967E5AB89E36}" destId="{C65A240E-2B66-4A0B-9E16-CA19D58E7BD5}" srcOrd="5" destOrd="0" parTransId="{14E07E89-976A-4722-944C-185BA7CD15B2}" sibTransId="{6F3DD3A9-5B0F-47F5-947B-769E2547DE39}"/>
    <dgm:cxn modelId="{D52286C2-64FF-4374-82DA-090FCED18851}" type="presOf" srcId="{10A5DC34-D403-4A96-8E66-E9B9F691E120}" destId="{AAF05BE9-5034-47C9-ACB1-794FEF910B0A}" srcOrd="0" destOrd="0" presId="urn:microsoft.com/office/officeart/2005/8/layout/vList2"/>
    <dgm:cxn modelId="{747261E5-8433-494D-82F7-B1526B44F511}" srcId="{3EDB27EB-DDDD-4C34-B730-967E5AB89E36}" destId="{1C23C822-8816-4479-97B3-067E76F9B838}" srcOrd="3" destOrd="0" parTransId="{844C4A9B-22DB-4AAA-80D5-2E80B9A53747}" sibTransId="{E5A3DB7D-90BC-4FD4-8D0B-C8F18F523C79}"/>
    <dgm:cxn modelId="{35F22125-9647-4C6F-98AB-3961DBCA1547}" type="presOf" srcId="{C65A240E-2B66-4A0B-9E16-CA19D58E7BD5}" destId="{C09737C7-6CAB-477C-A9BD-03783F1DC57B}" srcOrd="0" destOrd="0" presId="urn:microsoft.com/office/officeart/2005/8/layout/vList2"/>
    <dgm:cxn modelId="{0AD99040-54B6-458B-9518-7F5B0EC77707}" type="presParOf" srcId="{A440F6A8-B043-434E-A72A-EE58A08731F3}" destId="{AAF05BE9-5034-47C9-ACB1-794FEF910B0A}" srcOrd="0" destOrd="0" presId="urn:microsoft.com/office/officeart/2005/8/layout/vList2"/>
    <dgm:cxn modelId="{E61BED05-B483-4C0E-874C-AAFA9F77F101}" type="presParOf" srcId="{A440F6A8-B043-434E-A72A-EE58A08731F3}" destId="{48D377F6-9C89-4138-8CAC-6976CCAE3352}" srcOrd="1" destOrd="0" presId="urn:microsoft.com/office/officeart/2005/8/layout/vList2"/>
    <dgm:cxn modelId="{AE3CAA85-88B4-4724-8713-334F3A4A87D6}" type="presParOf" srcId="{A440F6A8-B043-434E-A72A-EE58A08731F3}" destId="{9C3993BF-7AA7-4266-8658-824ED963D24F}" srcOrd="2" destOrd="0" presId="urn:microsoft.com/office/officeart/2005/8/layout/vList2"/>
    <dgm:cxn modelId="{8C97F572-A424-4548-8025-C12C7815246D}" type="presParOf" srcId="{A440F6A8-B043-434E-A72A-EE58A08731F3}" destId="{B5534A3E-CB8A-404A-9BD0-90C388B65832}" srcOrd="3" destOrd="0" presId="urn:microsoft.com/office/officeart/2005/8/layout/vList2"/>
    <dgm:cxn modelId="{01690F6C-9D2D-452F-B812-377D8DF9F6A5}" type="presParOf" srcId="{A440F6A8-B043-434E-A72A-EE58A08731F3}" destId="{BC91E568-9D43-46E5-BCD9-E565B3A6742E}" srcOrd="4" destOrd="0" presId="urn:microsoft.com/office/officeart/2005/8/layout/vList2"/>
    <dgm:cxn modelId="{76D8BD78-D770-44E8-8268-4383C372362C}" type="presParOf" srcId="{A440F6A8-B043-434E-A72A-EE58A08731F3}" destId="{8B51FB34-0619-4E26-A87B-E614AA5A2D11}" srcOrd="5" destOrd="0" presId="urn:microsoft.com/office/officeart/2005/8/layout/vList2"/>
    <dgm:cxn modelId="{BD00E376-E7D1-4427-966C-359573B4E868}" type="presParOf" srcId="{A440F6A8-B043-434E-A72A-EE58A08731F3}" destId="{5E1340DD-1F74-432E-B50E-28C60E21F8E3}" srcOrd="6" destOrd="0" presId="urn:microsoft.com/office/officeart/2005/8/layout/vList2"/>
    <dgm:cxn modelId="{633E5814-A92D-42EF-9769-A620A035BDF5}" type="presParOf" srcId="{A440F6A8-B043-434E-A72A-EE58A08731F3}" destId="{2F1C03FA-E041-472E-A43F-46D155C4DA2C}" srcOrd="7" destOrd="0" presId="urn:microsoft.com/office/officeart/2005/8/layout/vList2"/>
    <dgm:cxn modelId="{23B933FE-1648-478C-A623-77B9BDC74206}" type="presParOf" srcId="{A440F6A8-B043-434E-A72A-EE58A08731F3}" destId="{DCAC81E1-02D7-4827-94AE-A9A168C9105A}" srcOrd="8" destOrd="0" presId="urn:microsoft.com/office/officeart/2005/8/layout/vList2"/>
    <dgm:cxn modelId="{467E271C-73C0-4CE3-B5B4-6599D503EE83}" type="presParOf" srcId="{A440F6A8-B043-434E-A72A-EE58A08731F3}" destId="{F9354DDA-88DE-4E3E-A462-A75177D71625}" srcOrd="9" destOrd="0" presId="urn:microsoft.com/office/officeart/2005/8/layout/vList2"/>
    <dgm:cxn modelId="{09AF3B41-0563-4B85-8140-2F9E9E86F960}" type="presParOf" srcId="{A440F6A8-B043-434E-A72A-EE58A08731F3}" destId="{C09737C7-6CAB-477C-A9BD-03783F1DC57B}" srcOrd="10" destOrd="0" presId="urn:microsoft.com/office/officeart/2005/8/layout/vList2"/>
    <dgm:cxn modelId="{706266E0-05BB-415A-91D5-BE1ECAB947C5}" type="presParOf" srcId="{A440F6A8-B043-434E-A72A-EE58A08731F3}" destId="{056D55FF-28DB-4450-80A8-C8792C41A8C7}" srcOrd="11" destOrd="0" presId="urn:microsoft.com/office/officeart/2005/8/layout/vList2"/>
    <dgm:cxn modelId="{4A0F465F-9411-4A4A-9BA7-2CF36134FF09}" type="presParOf" srcId="{A440F6A8-B043-434E-A72A-EE58A08731F3}" destId="{048BE041-294D-4BD0-8CC7-DE12D344E3C7}" srcOrd="12" destOrd="0" presId="urn:microsoft.com/office/officeart/2005/8/layout/vList2"/>
    <dgm:cxn modelId="{E5BE3104-DB67-4A70-BE4E-27935C490FC0}" type="presParOf" srcId="{A440F6A8-B043-434E-A72A-EE58A08731F3}" destId="{1AC50A79-BAAC-44F8-B37F-4D3E6100BED3}" srcOrd="13" destOrd="0" presId="urn:microsoft.com/office/officeart/2005/8/layout/vList2"/>
    <dgm:cxn modelId="{C8DA72A0-A6AA-43B4-9817-919FFF96ACCF}" type="presParOf" srcId="{A440F6A8-B043-434E-A72A-EE58A08731F3}" destId="{8FE132AB-5D8D-4781-A35E-75DC7538A7CF}"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8DB9F-693A-4E2E-A058-F5423A1DFEFA}">
      <dsp:nvSpPr>
        <dsp:cNvPr id="0" name=""/>
        <dsp:cNvSpPr/>
      </dsp:nvSpPr>
      <dsp:spPr>
        <a:xfrm>
          <a:off x="0" y="143559"/>
          <a:ext cx="7162800" cy="447675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B55101-6ACE-4F78-B5AD-BEC55583F724}">
      <dsp:nvSpPr>
        <dsp:cNvPr id="0" name=""/>
        <dsp:cNvSpPr/>
      </dsp:nvSpPr>
      <dsp:spPr>
        <a:xfrm>
          <a:off x="705535" y="3472470"/>
          <a:ext cx="164744" cy="1647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62BC31-F4DB-49CE-A444-22EA4C0B370B}">
      <dsp:nvSpPr>
        <dsp:cNvPr id="0" name=""/>
        <dsp:cNvSpPr/>
      </dsp:nvSpPr>
      <dsp:spPr>
        <a:xfrm>
          <a:off x="152402" y="3392274"/>
          <a:ext cx="1962613" cy="1065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295" tIns="0" rIns="0" bIns="0" numCol="1" spcCol="1270" anchor="ctr" anchorCtr="0">
          <a:noAutofit/>
        </a:bodyPr>
        <a:lstStyle/>
        <a:p>
          <a:pPr lvl="0" algn="ctr" defTabSz="889000">
            <a:lnSpc>
              <a:spcPct val="100000"/>
            </a:lnSpc>
            <a:spcBef>
              <a:spcPct val="0"/>
            </a:spcBef>
            <a:spcAft>
              <a:spcPts val="0"/>
            </a:spcAft>
          </a:pPr>
          <a:r>
            <a:rPr lang="en-US" sz="2000" b="1" kern="1200" dirty="0" smtClean="0">
              <a:latin typeface="Agency FB" pitchFamily="34" charset="0"/>
            </a:rPr>
            <a:t>1910-an </a:t>
          </a:r>
          <a:endParaRPr lang="id-ID" sz="2000" b="1" kern="1200" dirty="0" smtClean="0">
            <a:latin typeface="Agency FB" pitchFamily="34" charset="0"/>
          </a:endParaRPr>
        </a:p>
        <a:p>
          <a:pPr lvl="0" algn="ctr" defTabSz="889000">
            <a:lnSpc>
              <a:spcPct val="100000"/>
            </a:lnSpc>
            <a:spcBef>
              <a:spcPct val="0"/>
            </a:spcBef>
            <a:spcAft>
              <a:spcPts val="0"/>
            </a:spcAft>
          </a:pPr>
          <a:r>
            <a:rPr lang="id-ID" sz="2000" b="1" kern="1200" dirty="0" smtClean="0">
              <a:latin typeface="Agency FB" pitchFamily="34" charset="0"/>
            </a:rPr>
            <a:t>m</a:t>
          </a:r>
          <a:r>
            <a:rPr lang="en-US" sz="2000" b="1" kern="1200" dirty="0" err="1" smtClean="0">
              <a:latin typeface="Agency FB" pitchFamily="34" charset="0"/>
            </a:rPr>
            <a:t>otion</a:t>
          </a:r>
          <a:r>
            <a:rPr lang="id-ID" sz="2000" b="1" kern="1200" dirty="0" smtClean="0">
              <a:latin typeface="Agency FB" pitchFamily="34" charset="0"/>
            </a:rPr>
            <a:t> </a:t>
          </a:r>
          <a:r>
            <a:rPr lang="en-US" sz="2000" b="1" kern="1200" dirty="0" smtClean="0">
              <a:latin typeface="Agency FB" pitchFamily="34" charset="0"/>
            </a:rPr>
            <a:t>pictures</a:t>
          </a:r>
          <a:endParaRPr lang="id-ID" sz="2000" kern="1200" dirty="0"/>
        </a:p>
      </dsp:txBody>
      <dsp:txXfrm>
        <a:off x="152402" y="3392274"/>
        <a:ext cx="1962613" cy="1065466"/>
      </dsp:txXfrm>
    </dsp:sp>
    <dsp:sp modelId="{88F741B9-9CF2-418C-B22A-7EB26644642E}">
      <dsp:nvSpPr>
        <dsp:cNvPr id="0" name=""/>
        <dsp:cNvSpPr/>
      </dsp:nvSpPr>
      <dsp:spPr>
        <a:xfrm>
          <a:off x="1597304" y="2615620"/>
          <a:ext cx="257860" cy="257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D26DA2-61C6-436B-9849-6BB563640085}">
      <dsp:nvSpPr>
        <dsp:cNvPr id="0" name=""/>
        <dsp:cNvSpPr/>
      </dsp:nvSpPr>
      <dsp:spPr>
        <a:xfrm>
          <a:off x="1143000" y="2935062"/>
          <a:ext cx="1984090" cy="801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635" tIns="0" rIns="0" bIns="0" numCol="1" spcCol="1270" anchor="t" anchorCtr="0">
          <a:noAutofit/>
        </a:bodyPr>
        <a:lstStyle/>
        <a:p>
          <a:pPr lvl="0" algn="ctr" defTabSz="889000">
            <a:lnSpc>
              <a:spcPct val="100000"/>
            </a:lnSpc>
            <a:spcBef>
              <a:spcPct val="0"/>
            </a:spcBef>
            <a:spcAft>
              <a:spcPts val="0"/>
            </a:spcAft>
          </a:pPr>
          <a:r>
            <a:rPr lang="en-US" sz="2000" b="1" kern="1200" dirty="0" smtClean="0">
              <a:latin typeface="Agency FB" pitchFamily="34" charset="0"/>
            </a:rPr>
            <a:t>1930-an </a:t>
          </a:r>
          <a:endParaRPr lang="id-ID" sz="2000" b="1" kern="1200" dirty="0" smtClean="0">
            <a:latin typeface="Agency FB" pitchFamily="34" charset="0"/>
          </a:endParaRPr>
        </a:p>
        <a:p>
          <a:pPr lvl="0" algn="ctr" defTabSz="889000">
            <a:lnSpc>
              <a:spcPct val="100000"/>
            </a:lnSpc>
            <a:spcBef>
              <a:spcPct val="0"/>
            </a:spcBef>
            <a:spcAft>
              <a:spcPts val="0"/>
            </a:spcAft>
          </a:pPr>
          <a:r>
            <a:rPr lang="en-US" sz="2000" b="1" kern="1200" dirty="0" smtClean="0">
              <a:latin typeface="Agency FB" pitchFamily="34" charset="0"/>
            </a:rPr>
            <a:t>radio broadcasting</a:t>
          </a:r>
          <a:endParaRPr lang="id-ID" sz="2000" kern="1200" dirty="0"/>
        </a:p>
      </dsp:txBody>
      <dsp:txXfrm>
        <a:off x="1143000" y="2935062"/>
        <a:ext cx="1984090" cy="801342"/>
      </dsp:txXfrm>
    </dsp:sp>
    <dsp:sp modelId="{FD332D2C-0F3B-4E85-8DA5-42630C653E66}">
      <dsp:nvSpPr>
        <dsp:cNvPr id="0" name=""/>
        <dsp:cNvSpPr/>
      </dsp:nvSpPr>
      <dsp:spPr>
        <a:xfrm>
          <a:off x="2743352" y="1932468"/>
          <a:ext cx="343814" cy="3438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545D33-D741-49F8-B101-D18004C4D5DC}">
      <dsp:nvSpPr>
        <dsp:cNvPr id="0" name=""/>
        <dsp:cNvSpPr/>
      </dsp:nvSpPr>
      <dsp:spPr>
        <a:xfrm>
          <a:off x="2915259" y="2104375"/>
          <a:ext cx="1382420" cy="2515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180" tIns="0" rIns="0" bIns="0" numCol="1" spcCol="1270" anchor="t" anchorCtr="0">
          <a:noAutofit/>
        </a:bodyPr>
        <a:lstStyle/>
        <a:p>
          <a:pPr lvl="0" algn="l" defTabSz="889000">
            <a:lnSpc>
              <a:spcPct val="90000"/>
            </a:lnSpc>
            <a:spcBef>
              <a:spcPct val="0"/>
            </a:spcBef>
            <a:spcAft>
              <a:spcPct val="35000"/>
            </a:spcAft>
          </a:pPr>
          <a:r>
            <a:rPr lang="en-US" sz="2000" b="1" kern="1200" dirty="0" smtClean="0">
              <a:latin typeface="Agency FB" pitchFamily="34" charset="0"/>
            </a:rPr>
            <a:t>1950-an instructional television</a:t>
          </a:r>
          <a:endParaRPr lang="id-ID" sz="2000" kern="1200" dirty="0"/>
        </a:p>
      </dsp:txBody>
      <dsp:txXfrm>
        <a:off x="2915259" y="2104375"/>
        <a:ext cx="1382420" cy="2515933"/>
      </dsp:txXfrm>
    </dsp:sp>
    <dsp:sp modelId="{F3127A29-8B34-4294-B17D-7A8597E06ADA}">
      <dsp:nvSpPr>
        <dsp:cNvPr id="0" name=""/>
        <dsp:cNvSpPr/>
      </dsp:nvSpPr>
      <dsp:spPr>
        <a:xfrm>
          <a:off x="4075633" y="1398840"/>
          <a:ext cx="444093" cy="4440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6DA9BA-15E3-45CB-B64A-3BE2A42E7FDC}">
      <dsp:nvSpPr>
        <dsp:cNvPr id="0" name=""/>
        <dsp:cNvSpPr/>
      </dsp:nvSpPr>
      <dsp:spPr>
        <a:xfrm>
          <a:off x="4297680" y="1620887"/>
          <a:ext cx="1432560" cy="2999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316" tIns="0" rIns="0" bIns="0" numCol="1" spcCol="1270" anchor="t" anchorCtr="0">
          <a:noAutofit/>
        </a:bodyPr>
        <a:lstStyle/>
        <a:p>
          <a:pPr lvl="0" algn="l" defTabSz="889000">
            <a:lnSpc>
              <a:spcPct val="90000"/>
            </a:lnSpc>
            <a:spcBef>
              <a:spcPct val="0"/>
            </a:spcBef>
            <a:spcAft>
              <a:spcPct val="35000"/>
            </a:spcAft>
          </a:pPr>
          <a:r>
            <a:rPr lang="en-US" sz="2000" b="1" kern="1200" dirty="0" smtClean="0">
              <a:latin typeface="Agency FB" pitchFamily="34" charset="0"/>
            </a:rPr>
            <a:t>1960-an  tutorial machines</a:t>
          </a:r>
          <a:endParaRPr lang="id-ID" sz="2000" kern="1200" dirty="0"/>
        </a:p>
      </dsp:txBody>
      <dsp:txXfrm>
        <a:off x="4297680" y="1620887"/>
        <a:ext cx="1432560" cy="2999422"/>
      </dsp:txXfrm>
    </dsp:sp>
    <dsp:sp modelId="{4107229F-BF8B-4E7B-81E2-64440D46E9B4}">
      <dsp:nvSpPr>
        <dsp:cNvPr id="0" name=""/>
        <dsp:cNvSpPr/>
      </dsp:nvSpPr>
      <dsp:spPr>
        <a:xfrm>
          <a:off x="5447309" y="1042490"/>
          <a:ext cx="565861" cy="5658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8FD531-259B-43E6-B1B3-13F344A5D1A0}">
      <dsp:nvSpPr>
        <dsp:cNvPr id="0" name=""/>
        <dsp:cNvSpPr/>
      </dsp:nvSpPr>
      <dsp:spPr>
        <a:xfrm>
          <a:off x="5730240" y="1325421"/>
          <a:ext cx="1432560" cy="3294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9838" tIns="0" rIns="0" bIns="0" numCol="1" spcCol="1270" anchor="t" anchorCtr="0">
          <a:noAutofit/>
        </a:bodyPr>
        <a:lstStyle/>
        <a:p>
          <a:pPr lvl="0" algn="l" defTabSz="889000">
            <a:lnSpc>
              <a:spcPct val="90000"/>
            </a:lnSpc>
            <a:spcBef>
              <a:spcPct val="0"/>
            </a:spcBef>
            <a:spcAft>
              <a:spcPct val="35000"/>
            </a:spcAft>
          </a:pPr>
          <a:r>
            <a:rPr lang="en-US" sz="2000" b="1" kern="1200" dirty="0" smtClean="0">
              <a:latin typeface="Agency FB" pitchFamily="34" charset="0"/>
            </a:rPr>
            <a:t>1980-an</a:t>
          </a:r>
          <a:r>
            <a:rPr lang="id-ID" sz="2000" b="1" kern="1200" dirty="0" smtClean="0">
              <a:latin typeface="Agency FB" pitchFamily="34" charset="0"/>
            </a:rPr>
            <a:t> </a:t>
          </a:r>
          <a:r>
            <a:rPr lang="en-US" sz="2000" b="1" kern="1200" dirty="0" smtClean="0">
              <a:latin typeface="Agency FB" pitchFamily="34" charset="0"/>
            </a:rPr>
            <a:t>multimedia </a:t>
          </a:r>
          <a:r>
            <a:rPr lang="en-US" sz="2000" b="1" kern="1200" dirty="0" err="1" smtClean="0">
              <a:latin typeface="Agency FB" pitchFamily="34" charset="0"/>
            </a:rPr>
            <a:t>dan</a:t>
          </a:r>
          <a:r>
            <a:rPr lang="en-US" sz="2000" b="1" kern="1200" dirty="0" smtClean="0">
              <a:latin typeface="Agency FB" pitchFamily="34" charset="0"/>
            </a:rPr>
            <a:t> internet</a:t>
          </a:r>
          <a:endParaRPr lang="id-ID" sz="2000" kern="1200" dirty="0"/>
        </a:p>
      </dsp:txBody>
      <dsp:txXfrm>
        <a:off x="5730240" y="1325421"/>
        <a:ext cx="1432560" cy="329488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93D1A-036E-4B84-BC0F-0482A009CF59}">
      <dsp:nvSpPr>
        <dsp:cNvPr id="0" name=""/>
        <dsp:cNvSpPr/>
      </dsp:nvSpPr>
      <dsp:spPr>
        <a:xfrm>
          <a:off x="0" y="347039"/>
          <a:ext cx="7543800" cy="277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7DA8EA-ECAB-4666-8784-B46D0934AC28}">
      <dsp:nvSpPr>
        <dsp:cNvPr id="0" name=""/>
        <dsp:cNvSpPr/>
      </dsp:nvSpPr>
      <dsp:spPr>
        <a:xfrm>
          <a:off x="377190" y="184679"/>
          <a:ext cx="5280660" cy="3247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596" tIns="0" rIns="199596" bIns="0" numCol="1" spcCol="1270" anchor="ctr" anchorCtr="0">
          <a:noAutofit/>
        </a:bodyPr>
        <a:lstStyle/>
        <a:p>
          <a:pPr lvl="0" algn="l" defTabSz="1066800">
            <a:lnSpc>
              <a:spcPct val="90000"/>
            </a:lnSpc>
            <a:spcBef>
              <a:spcPct val="0"/>
            </a:spcBef>
            <a:spcAft>
              <a:spcPct val="35000"/>
            </a:spcAft>
          </a:pPr>
          <a:r>
            <a:rPr lang="id-ID" sz="2400" kern="1200" dirty="0" smtClean="0">
              <a:solidFill>
                <a:schemeClr val="tx1"/>
              </a:solidFill>
            </a:rPr>
            <a:t>1900-10 Film</a:t>
          </a:r>
          <a:endParaRPr lang="id-ID" sz="2400" kern="1200" dirty="0">
            <a:solidFill>
              <a:schemeClr val="tx1"/>
            </a:solidFill>
          </a:endParaRPr>
        </a:p>
      </dsp:txBody>
      <dsp:txXfrm>
        <a:off x="393042" y="200531"/>
        <a:ext cx="5248956" cy="293016"/>
      </dsp:txXfrm>
    </dsp:sp>
    <dsp:sp modelId="{F1BA45AD-CCB6-4988-91E9-A5D6C78A7F5A}">
      <dsp:nvSpPr>
        <dsp:cNvPr id="0" name=""/>
        <dsp:cNvSpPr/>
      </dsp:nvSpPr>
      <dsp:spPr>
        <a:xfrm>
          <a:off x="0" y="845999"/>
          <a:ext cx="7543800" cy="277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A8C7FF-0C97-4B7C-910B-A56BE7464AD9}">
      <dsp:nvSpPr>
        <dsp:cNvPr id="0" name=""/>
        <dsp:cNvSpPr/>
      </dsp:nvSpPr>
      <dsp:spPr>
        <a:xfrm>
          <a:off x="377190" y="683639"/>
          <a:ext cx="5280660" cy="3247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596" tIns="0" rIns="199596" bIns="0" numCol="1" spcCol="1270" anchor="ctr" anchorCtr="0">
          <a:noAutofit/>
        </a:bodyPr>
        <a:lstStyle/>
        <a:p>
          <a:pPr lvl="0" algn="l" defTabSz="1066800">
            <a:lnSpc>
              <a:spcPct val="90000"/>
            </a:lnSpc>
            <a:spcBef>
              <a:spcPct val="0"/>
            </a:spcBef>
            <a:spcAft>
              <a:spcPct val="35000"/>
            </a:spcAft>
          </a:pPr>
          <a:r>
            <a:rPr lang="id-ID" sz="2400" kern="1200" dirty="0" smtClean="0">
              <a:solidFill>
                <a:schemeClr val="tx1"/>
              </a:solidFill>
            </a:rPr>
            <a:t>1920s Radio</a:t>
          </a:r>
          <a:endParaRPr lang="id-ID" sz="2400" kern="1200" dirty="0">
            <a:solidFill>
              <a:schemeClr val="tx1"/>
            </a:solidFill>
          </a:endParaRPr>
        </a:p>
      </dsp:txBody>
      <dsp:txXfrm>
        <a:off x="393042" y="699491"/>
        <a:ext cx="5248956" cy="293016"/>
      </dsp:txXfrm>
    </dsp:sp>
    <dsp:sp modelId="{14309FF4-FB1F-4F85-9F68-E8F04167A262}">
      <dsp:nvSpPr>
        <dsp:cNvPr id="0" name=""/>
        <dsp:cNvSpPr/>
      </dsp:nvSpPr>
      <dsp:spPr>
        <a:xfrm>
          <a:off x="0" y="1344960"/>
          <a:ext cx="7543800" cy="277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E5FABB-F2E9-4EAC-A9B3-01DD07B0E151}">
      <dsp:nvSpPr>
        <dsp:cNvPr id="0" name=""/>
        <dsp:cNvSpPr/>
      </dsp:nvSpPr>
      <dsp:spPr>
        <a:xfrm>
          <a:off x="377190" y="1182599"/>
          <a:ext cx="5280660" cy="3247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596" tIns="0" rIns="199596" bIns="0" numCol="1" spcCol="1270" anchor="ctr" anchorCtr="0">
          <a:noAutofit/>
        </a:bodyPr>
        <a:lstStyle/>
        <a:p>
          <a:pPr lvl="0" algn="l" defTabSz="1066800">
            <a:lnSpc>
              <a:spcPct val="90000"/>
            </a:lnSpc>
            <a:spcBef>
              <a:spcPct val="0"/>
            </a:spcBef>
            <a:spcAft>
              <a:spcPct val="35000"/>
            </a:spcAft>
          </a:pPr>
          <a:r>
            <a:rPr lang="id-ID" sz="2400" kern="1200" dirty="0" smtClean="0">
              <a:solidFill>
                <a:schemeClr val="tx1"/>
              </a:solidFill>
            </a:rPr>
            <a:t>1940s Overhead Projector</a:t>
          </a:r>
          <a:endParaRPr lang="id-ID" sz="2400" kern="1200" dirty="0">
            <a:solidFill>
              <a:schemeClr val="tx1"/>
            </a:solidFill>
          </a:endParaRPr>
        </a:p>
      </dsp:txBody>
      <dsp:txXfrm>
        <a:off x="393042" y="1198451"/>
        <a:ext cx="5248956" cy="293016"/>
      </dsp:txXfrm>
    </dsp:sp>
    <dsp:sp modelId="{06ACFA19-7247-4BB1-960D-CF68F86C9409}">
      <dsp:nvSpPr>
        <dsp:cNvPr id="0" name=""/>
        <dsp:cNvSpPr/>
      </dsp:nvSpPr>
      <dsp:spPr>
        <a:xfrm>
          <a:off x="0" y="1843920"/>
          <a:ext cx="7543800" cy="2772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97CFD1-CD37-4BB0-B166-99A36DF80C8C}">
      <dsp:nvSpPr>
        <dsp:cNvPr id="0" name=""/>
        <dsp:cNvSpPr/>
      </dsp:nvSpPr>
      <dsp:spPr>
        <a:xfrm>
          <a:off x="377190" y="1681560"/>
          <a:ext cx="5280660" cy="3247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596" tIns="0" rIns="199596" bIns="0" numCol="1" spcCol="1270" anchor="ctr" anchorCtr="0">
          <a:noAutofit/>
        </a:bodyPr>
        <a:lstStyle/>
        <a:p>
          <a:pPr lvl="0" algn="l" defTabSz="1066800">
            <a:lnSpc>
              <a:spcPct val="90000"/>
            </a:lnSpc>
            <a:spcBef>
              <a:spcPct val="0"/>
            </a:spcBef>
            <a:spcAft>
              <a:spcPct val="35000"/>
            </a:spcAft>
          </a:pPr>
          <a:r>
            <a:rPr lang="id-ID" sz="2400" kern="1200" dirty="0" smtClean="0">
              <a:solidFill>
                <a:schemeClr val="tx1"/>
              </a:solidFill>
            </a:rPr>
            <a:t>1950s Television and Teaching Machine</a:t>
          </a:r>
          <a:endParaRPr lang="id-ID" sz="2400" kern="1200" dirty="0">
            <a:solidFill>
              <a:schemeClr val="tx1"/>
            </a:solidFill>
          </a:endParaRPr>
        </a:p>
      </dsp:txBody>
      <dsp:txXfrm>
        <a:off x="393042" y="1697412"/>
        <a:ext cx="5248956" cy="293016"/>
      </dsp:txXfrm>
    </dsp:sp>
    <dsp:sp modelId="{D4865DF4-1689-4DE1-B786-F1814808AAD5}">
      <dsp:nvSpPr>
        <dsp:cNvPr id="0" name=""/>
        <dsp:cNvSpPr/>
      </dsp:nvSpPr>
      <dsp:spPr>
        <a:xfrm>
          <a:off x="0" y="2342880"/>
          <a:ext cx="7543800" cy="2772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0109BC-6770-4E83-A530-A9ACAC7C37A9}">
      <dsp:nvSpPr>
        <dsp:cNvPr id="0" name=""/>
        <dsp:cNvSpPr/>
      </dsp:nvSpPr>
      <dsp:spPr>
        <a:xfrm>
          <a:off x="377190" y="2180520"/>
          <a:ext cx="5280660" cy="32472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596" tIns="0" rIns="199596" bIns="0" numCol="1" spcCol="1270" anchor="ctr" anchorCtr="0">
          <a:noAutofit/>
        </a:bodyPr>
        <a:lstStyle/>
        <a:p>
          <a:pPr lvl="0" algn="l" defTabSz="1066800">
            <a:lnSpc>
              <a:spcPct val="90000"/>
            </a:lnSpc>
            <a:spcBef>
              <a:spcPct val="0"/>
            </a:spcBef>
            <a:spcAft>
              <a:spcPct val="35000"/>
            </a:spcAft>
          </a:pPr>
          <a:r>
            <a:rPr lang="id-ID" sz="2400" kern="1200" dirty="0" smtClean="0">
              <a:solidFill>
                <a:schemeClr val="tx1"/>
              </a:solidFill>
            </a:rPr>
            <a:t>1960s Mainframe computer</a:t>
          </a:r>
        </a:p>
      </dsp:txBody>
      <dsp:txXfrm>
        <a:off x="393042" y="2196372"/>
        <a:ext cx="5248956" cy="293016"/>
      </dsp:txXfrm>
    </dsp:sp>
    <dsp:sp modelId="{6C4C574B-5A86-4CC2-9F22-2B054E00CC7D}">
      <dsp:nvSpPr>
        <dsp:cNvPr id="0" name=""/>
        <dsp:cNvSpPr/>
      </dsp:nvSpPr>
      <dsp:spPr>
        <a:xfrm>
          <a:off x="0" y="2841840"/>
          <a:ext cx="7543800" cy="277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A9DBF2-B20B-4D52-8E0F-257BED9D6382}">
      <dsp:nvSpPr>
        <dsp:cNvPr id="0" name=""/>
        <dsp:cNvSpPr/>
      </dsp:nvSpPr>
      <dsp:spPr>
        <a:xfrm>
          <a:off x="377190" y="2679480"/>
          <a:ext cx="5280660" cy="3247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596" tIns="0" rIns="199596" bIns="0" numCol="1" spcCol="1270" anchor="ctr" anchorCtr="0">
          <a:noAutofit/>
        </a:bodyPr>
        <a:lstStyle/>
        <a:p>
          <a:pPr lvl="0" algn="l" defTabSz="1066800">
            <a:lnSpc>
              <a:spcPct val="90000"/>
            </a:lnSpc>
            <a:spcBef>
              <a:spcPct val="0"/>
            </a:spcBef>
            <a:spcAft>
              <a:spcPct val="35000"/>
            </a:spcAft>
          </a:pPr>
          <a:r>
            <a:rPr lang="id-ID" sz="2400" kern="1200" dirty="0" smtClean="0">
              <a:solidFill>
                <a:schemeClr val="tx1"/>
              </a:solidFill>
            </a:rPr>
            <a:t>1970s Micro computer</a:t>
          </a:r>
        </a:p>
      </dsp:txBody>
      <dsp:txXfrm>
        <a:off x="393042" y="2695332"/>
        <a:ext cx="5248956" cy="293016"/>
      </dsp:txXfrm>
    </dsp:sp>
    <dsp:sp modelId="{C561F9ED-B9B0-46A1-A087-7E8AD06DBB08}">
      <dsp:nvSpPr>
        <dsp:cNvPr id="0" name=""/>
        <dsp:cNvSpPr/>
      </dsp:nvSpPr>
      <dsp:spPr>
        <a:xfrm>
          <a:off x="0" y="3340800"/>
          <a:ext cx="7543800" cy="277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CBC78B-3508-41A1-95B6-A2EDFF23E7E8}">
      <dsp:nvSpPr>
        <dsp:cNvPr id="0" name=""/>
        <dsp:cNvSpPr/>
      </dsp:nvSpPr>
      <dsp:spPr>
        <a:xfrm>
          <a:off x="377190" y="3178440"/>
          <a:ext cx="5280660" cy="3247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596" tIns="0" rIns="199596" bIns="0" numCol="1" spcCol="1270" anchor="ctr" anchorCtr="0">
          <a:noAutofit/>
        </a:bodyPr>
        <a:lstStyle/>
        <a:p>
          <a:pPr lvl="0" algn="l" defTabSz="1066800">
            <a:lnSpc>
              <a:spcPct val="90000"/>
            </a:lnSpc>
            <a:spcBef>
              <a:spcPct val="0"/>
            </a:spcBef>
            <a:spcAft>
              <a:spcPct val="35000"/>
            </a:spcAft>
          </a:pPr>
          <a:r>
            <a:rPr lang="id-ID" sz="2400" kern="1200" dirty="0" smtClean="0">
              <a:solidFill>
                <a:schemeClr val="tx1"/>
              </a:solidFill>
            </a:rPr>
            <a:t>1980s Internet</a:t>
          </a:r>
        </a:p>
      </dsp:txBody>
      <dsp:txXfrm>
        <a:off x="393042" y="3194292"/>
        <a:ext cx="5248956" cy="293016"/>
      </dsp:txXfrm>
    </dsp:sp>
    <dsp:sp modelId="{E187B224-ED6F-4A12-9118-07B89805CDF6}">
      <dsp:nvSpPr>
        <dsp:cNvPr id="0" name=""/>
        <dsp:cNvSpPr/>
      </dsp:nvSpPr>
      <dsp:spPr>
        <a:xfrm>
          <a:off x="0" y="3839760"/>
          <a:ext cx="7543800" cy="277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87970D-A573-4BB3-89AA-D15DF93A7005}">
      <dsp:nvSpPr>
        <dsp:cNvPr id="0" name=""/>
        <dsp:cNvSpPr/>
      </dsp:nvSpPr>
      <dsp:spPr>
        <a:xfrm>
          <a:off x="377190" y="3677400"/>
          <a:ext cx="5280660" cy="3247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596" tIns="0" rIns="199596" bIns="0" numCol="1" spcCol="1270" anchor="ctr" anchorCtr="0">
          <a:noAutofit/>
        </a:bodyPr>
        <a:lstStyle/>
        <a:p>
          <a:pPr lvl="0" algn="l" defTabSz="1066800">
            <a:lnSpc>
              <a:spcPct val="90000"/>
            </a:lnSpc>
            <a:spcBef>
              <a:spcPct val="0"/>
            </a:spcBef>
            <a:spcAft>
              <a:spcPct val="35000"/>
            </a:spcAft>
          </a:pPr>
          <a:r>
            <a:rPr lang="id-ID" sz="2400" kern="1200" dirty="0" smtClean="0">
              <a:solidFill>
                <a:schemeClr val="tx1"/>
              </a:solidFill>
            </a:rPr>
            <a:t>1990s World Wide Web</a:t>
          </a:r>
        </a:p>
      </dsp:txBody>
      <dsp:txXfrm>
        <a:off x="393042" y="3693252"/>
        <a:ext cx="5248956" cy="293016"/>
      </dsp:txXfrm>
    </dsp:sp>
    <dsp:sp modelId="{9FDA61EA-24E8-4CFC-83BD-6984B0627B68}">
      <dsp:nvSpPr>
        <dsp:cNvPr id="0" name=""/>
        <dsp:cNvSpPr/>
      </dsp:nvSpPr>
      <dsp:spPr>
        <a:xfrm>
          <a:off x="0" y="4338720"/>
          <a:ext cx="7543800" cy="2772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123EDC-B5B6-4CBF-AB87-AAA7769FF710}">
      <dsp:nvSpPr>
        <dsp:cNvPr id="0" name=""/>
        <dsp:cNvSpPr/>
      </dsp:nvSpPr>
      <dsp:spPr>
        <a:xfrm>
          <a:off x="377190" y="4176360"/>
          <a:ext cx="5280660" cy="3247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596" tIns="0" rIns="199596" bIns="0" numCol="1" spcCol="1270" anchor="ctr" anchorCtr="0">
          <a:noAutofit/>
        </a:bodyPr>
        <a:lstStyle/>
        <a:p>
          <a:pPr lvl="0" algn="l" defTabSz="1066800">
            <a:lnSpc>
              <a:spcPct val="90000"/>
            </a:lnSpc>
            <a:spcBef>
              <a:spcPct val="0"/>
            </a:spcBef>
            <a:spcAft>
              <a:spcPct val="35000"/>
            </a:spcAft>
          </a:pPr>
          <a:r>
            <a:rPr lang="id-ID" sz="2400" kern="1200" dirty="0" smtClean="0">
              <a:solidFill>
                <a:schemeClr val="tx1"/>
              </a:solidFill>
            </a:rPr>
            <a:t>2000s New Digital Capabilities</a:t>
          </a:r>
        </a:p>
      </dsp:txBody>
      <dsp:txXfrm>
        <a:off x="393042" y="4192212"/>
        <a:ext cx="5248956" cy="293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86E786-D7BD-4720-BD74-7D2246A6744D}">
      <dsp:nvSpPr>
        <dsp:cNvPr id="0" name=""/>
        <dsp:cNvSpPr/>
      </dsp:nvSpPr>
      <dsp:spPr>
        <a:xfrm rot="5400000">
          <a:off x="-179291" y="149721"/>
          <a:ext cx="1420887" cy="112998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EMERGING</a:t>
          </a:r>
          <a:endParaRPr lang="en-US" sz="900" kern="1200" dirty="0"/>
        </a:p>
      </dsp:txBody>
      <dsp:txXfrm rot="-5400000">
        <a:off x="-33841" y="569265"/>
        <a:ext cx="1129988" cy="290899"/>
      </dsp:txXfrm>
    </dsp:sp>
    <dsp:sp modelId="{8BE811F0-4DEC-4FD7-9E0E-94C75E670C60}">
      <dsp:nvSpPr>
        <dsp:cNvPr id="0" name=""/>
        <dsp:cNvSpPr/>
      </dsp:nvSpPr>
      <dsp:spPr>
        <a:xfrm rot="5400000">
          <a:off x="4031764" y="-2999029"/>
          <a:ext cx="923576" cy="693017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smtClean="0"/>
            <a:t>Menyadari</a:t>
          </a:r>
          <a:r>
            <a:rPr lang="en-US" sz="2400" kern="1200" dirty="0" smtClean="0"/>
            <a:t> </a:t>
          </a:r>
          <a:r>
            <a:rPr lang="en-US" sz="2400" kern="1200" dirty="0" err="1" smtClean="0"/>
            <a:t>Pentingan</a:t>
          </a:r>
          <a:r>
            <a:rPr lang="en-US" sz="2400" kern="1200" dirty="0" smtClean="0"/>
            <a:t> ICT </a:t>
          </a:r>
          <a:r>
            <a:rPr lang="en-US" sz="2400" kern="1200" dirty="0" err="1" smtClean="0"/>
            <a:t>untuk</a:t>
          </a:r>
          <a:r>
            <a:rPr lang="en-US" sz="2400" kern="1200" dirty="0" smtClean="0"/>
            <a:t> </a:t>
          </a:r>
          <a:r>
            <a:rPr lang="en-US" sz="2400" kern="1200" dirty="0" err="1" smtClean="0"/>
            <a:t>Pendidikan</a:t>
          </a:r>
          <a:endParaRPr lang="en-US" sz="2400" kern="1200" dirty="0"/>
        </a:p>
        <a:p>
          <a:pPr marL="228600" lvl="1" indent="-228600" algn="l" defTabSz="1066800">
            <a:lnSpc>
              <a:spcPct val="90000"/>
            </a:lnSpc>
            <a:spcBef>
              <a:spcPct val="0"/>
            </a:spcBef>
            <a:spcAft>
              <a:spcPct val="15000"/>
            </a:spcAft>
            <a:buChar char="••"/>
          </a:pPr>
          <a:r>
            <a:rPr lang="en-US" sz="2400" kern="1200" dirty="0" err="1" smtClean="0"/>
            <a:t>Menyadari</a:t>
          </a:r>
          <a:r>
            <a:rPr lang="en-US" sz="2400" kern="1200" dirty="0" smtClean="0"/>
            <a:t> </a:t>
          </a:r>
          <a:r>
            <a:rPr lang="en-US" sz="2400" kern="1200" dirty="0" err="1" smtClean="0"/>
            <a:t>Bagaimana</a:t>
          </a:r>
          <a:r>
            <a:rPr lang="en-US" sz="2400" kern="1200" dirty="0" smtClean="0"/>
            <a:t> </a:t>
          </a:r>
          <a:r>
            <a:rPr lang="en-US" sz="2400" kern="1200" dirty="0" err="1" smtClean="0"/>
            <a:t>mengoptimalkan</a:t>
          </a:r>
          <a:r>
            <a:rPr lang="en-US" sz="2400" kern="1200" dirty="0" smtClean="0"/>
            <a:t> ICT</a:t>
          </a:r>
          <a:endParaRPr lang="en-US" sz="2400" kern="1200" dirty="0"/>
        </a:p>
      </dsp:txBody>
      <dsp:txXfrm rot="-5400000">
        <a:off x="1028463" y="49357"/>
        <a:ext cx="6885094" cy="833406"/>
      </dsp:txXfrm>
    </dsp:sp>
    <dsp:sp modelId="{491D9579-CAD3-498F-87D3-E477EE8A2E9A}">
      <dsp:nvSpPr>
        <dsp:cNvPr id="0" name=""/>
        <dsp:cNvSpPr/>
      </dsp:nvSpPr>
      <dsp:spPr>
        <a:xfrm rot="5400000">
          <a:off x="-230344" y="1476898"/>
          <a:ext cx="1420887" cy="1027881"/>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APPLYING</a:t>
          </a:r>
          <a:endParaRPr lang="en-US" sz="1100" kern="1200" dirty="0"/>
        </a:p>
      </dsp:txBody>
      <dsp:txXfrm rot="-5400000">
        <a:off x="-33840" y="1794336"/>
        <a:ext cx="1027881" cy="393006"/>
      </dsp:txXfrm>
    </dsp:sp>
    <dsp:sp modelId="{9221D4C1-1B3E-469D-800B-D6A95EA789AD}">
      <dsp:nvSpPr>
        <dsp:cNvPr id="0" name=""/>
        <dsp:cNvSpPr/>
      </dsp:nvSpPr>
      <dsp:spPr>
        <a:xfrm rot="5400000">
          <a:off x="3980710" y="-1722906"/>
          <a:ext cx="923576" cy="6930179"/>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smtClean="0"/>
            <a:t>Melakukan</a:t>
          </a:r>
          <a:r>
            <a:rPr lang="en-US" sz="2400" kern="1200" dirty="0" smtClean="0"/>
            <a:t> </a:t>
          </a:r>
          <a:r>
            <a:rPr lang="en-US" sz="2400" kern="1200" dirty="0" err="1" smtClean="0"/>
            <a:t>pembelajaran</a:t>
          </a:r>
          <a:r>
            <a:rPr lang="en-US" sz="2400" kern="1200" dirty="0" smtClean="0"/>
            <a:t> </a:t>
          </a:r>
          <a:r>
            <a:rPr lang="en-US" sz="2400" kern="1200" dirty="0" err="1" smtClean="0"/>
            <a:t>bagaimana</a:t>
          </a:r>
          <a:r>
            <a:rPr lang="en-US" sz="2400" kern="1200" dirty="0" smtClean="0"/>
            <a:t> </a:t>
          </a:r>
          <a:r>
            <a:rPr lang="en-US" sz="2400" kern="1200" dirty="0" err="1" smtClean="0"/>
            <a:t>menggunakan</a:t>
          </a:r>
          <a:r>
            <a:rPr lang="en-US" sz="2400" kern="1200" dirty="0" smtClean="0"/>
            <a:t> ICT</a:t>
          </a:r>
          <a:endParaRPr lang="en-US" sz="2400" kern="1200" dirty="0"/>
        </a:p>
      </dsp:txBody>
      <dsp:txXfrm rot="-5400000">
        <a:off x="977409" y="1325480"/>
        <a:ext cx="6885094" cy="833406"/>
      </dsp:txXfrm>
    </dsp:sp>
    <dsp:sp modelId="{EB9466BA-F1A3-4363-8CA9-2882A3AE98E0}">
      <dsp:nvSpPr>
        <dsp:cNvPr id="0" name=""/>
        <dsp:cNvSpPr/>
      </dsp:nvSpPr>
      <dsp:spPr>
        <a:xfrm rot="5400000">
          <a:off x="-217156" y="2739832"/>
          <a:ext cx="1420887" cy="1054258"/>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INTEGRATING</a:t>
          </a:r>
          <a:endParaRPr lang="en-US" sz="900" kern="1200" dirty="0"/>
        </a:p>
      </dsp:txBody>
      <dsp:txXfrm rot="-5400000">
        <a:off x="-33841" y="3083646"/>
        <a:ext cx="1054258" cy="366629"/>
      </dsp:txXfrm>
    </dsp:sp>
    <dsp:sp modelId="{93429ED6-2A53-475A-939A-DD63F98006D9}">
      <dsp:nvSpPr>
        <dsp:cNvPr id="0" name=""/>
        <dsp:cNvSpPr/>
      </dsp:nvSpPr>
      <dsp:spPr>
        <a:xfrm rot="5400000">
          <a:off x="3993898" y="-446783"/>
          <a:ext cx="923576" cy="6930179"/>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smtClean="0"/>
            <a:t>Memamfaatkan</a:t>
          </a:r>
          <a:r>
            <a:rPr lang="en-US" sz="2400" kern="1200" dirty="0" smtClean="0"/>
            <a:t> ICT </a:t>
          </a:r>
          <a:r>
            <a:rPr lang="en-US" sz="2400" kern="1200" dirty="0" err="1" smtClean="0"/>
            <a:t>untuk</a:t>
          </a:r>
          <a:r>
            <a:rPr lang="en-US" sz="2400" kern="1200" dirty="0" smtClean="0"/>
            <a:t> </a:t>
          </a:r>
          <a:r>
            <a:rPr lang="en-US" sz="2400" kern="1200" dirty="0" err="1" smtClean="0"/>
            <a:t>Pembelajaran</a:t>
          </a:r>
          <a:endParaRPr lang="en-US" sz="2400" kern="1200" dirty="0"/>
        </a:p>
      </dsp:txBody>
      <dsp:txXfrm rot="-5400000">
        <a:off x="990597" y="2601603"/>
        <a:ext cx="6885094" cy="833406"/>
      </dsp:txXfrm>
    </dsp:sp>
    <dsp:sp modelId="{20F9B5C0-751A-4722-8D24-12A8BF746A22}">
      <dsp:nvSpPr>
        <dsp:cNvPr id="0" name=""/>
        <dsp:cNvSpPr/>
      </dsp:nvSpPr>
      <dsp:spPr>
        <a:xfrm rot="5400000">
          <a:off x="-246975" y="4045773"/>
          <a:ext cx="1420887" cy="994620"/>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TRANSFORMING</a:t>
          </a:r>
          <a:endParaRPr lang="en-US" sz="1400" kern="1200" dirty="0"/>
        </a:p>
      </dsp:txBody>
      <dsp:txXfrm rot="-5400000">
        <a:off x="-33841" y="4329949"/>
        <a:ext cx="994620" cy="426267"/>
      </dsp:txXfrm>
    </dsp:sp>
    <dsp:sp modelId="{24E10DE3-AA8C-4B7C-8D08-3ADC364C9902}">
      <dsp:nvSpPr>
        <dsp:cNvPr id="0" name=""/>
        <dsp:cNvSpPr/>
      </dsp:nvSpPr>
      <dsp:spPr>
        <a:xfrm rot="5400000">
          <a:off x="3964080" y="829339"/>
          <a:ext cx="923576" cy="6930179"/>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smtClean="0"/>
            <a:t>Mengoptimalakan</a:t>
          </a:r>
          <a:r>
            <a:rPr lang="en-US" sz="2400" kern="1200" dirty="0" smtClean="0"/>
            <a:t> </a:t>
          </a:r>
          <a:r>
            <a:rPr lang="en-US" sz="2400" kern="1200" dirty="0" err="1" smtClean="0"/>
            <a:t>peran</a:t>
          </a:r>
          <a:r>
            <a:rPr lang="en-US" sz="2400" kern="1200" dirty="0" smtClean="0"/>
            <a:t> ICT </a:t>
          </a:r>
          <a:r>
            <a:rPr lang="en-US" sz="2400" kern="1200" dirty="0" err="1" smtClean="0"/>
            <a:t>sebagai</a:t>
          </a:r>
          <a:r>
            <a:rPr lang="en-US" sz="2400" kern="1200" dirty="0" smtClean="0"/>
            <a:t> </a:t>
          </a:r>
          <a:r>
            <a:rPr lang="en-US" sz="2400" kern="1200" dirty="0" err="1" smtClean="0"/>
            <a:t>pendorong</a:t>
          </a:r>
          <a:r>
            <a:rPr lang="en-US" sz="2400" kern="1200" dirty="0" smtClean="0"/>
            <a:t> </a:t>
          </a:r>
          <a:r>
            <a:rPr lang="en-US" sz="2400" kern="1200" dirty="0" err="1" smtClean="0"/>
            <a:t>reformasi</a:t>
          </a:r>
          <a:r>
            <a:rPr lang="en-US" sz="2400" kern="1200" dirty="0" smtClean="0"/>
            <a:t> </a:t>
          </a:r>
          <a:r>
            <a:rPr lang="en-US" sz="2400" kern="1200" dirty="0" err="1" smtClean="0"/>
            <a:t>pembelajaran</a:t>
          </a:r>
          <a:endParaRPr lang="en-US" sz="2400" kern="1200" dirty="0"/>
        </a:p>
      </dsp:txBody>
      <dsp:txXfrm rot="-5400000">
        <a:off x="960779" y="3877726"/>
        <a:ext cx="6885094" cy="8334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C7E26-29C7-451D-8DFB-26B968351A28}">
      <dsp:nvSpPr>
        <dsp:cNvPr id="0" name=""/>
        <dsp:cNvSpPr/>
      </dsp:nvSpPr>
      <dsp:spPr>
        <a:xfrm>
          <a:off x="398144" y="0"/>
          <a:ext cx="2023110" cy="112395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err="1" smtClean="0"/>
            <a:t>Belajar</a:t>
          </a:r>
          <a:r>
            <a:rPr lang="en-US" sz="2200" kern="1200" dirty="0" smtClean="0"/>
            <a:t> </a:t>
          </a:r>
          <a:r>
            <a:rPr lang="en-US" sz="2200" kern="1200" dirty="0" err="1" smtClean="0"/>
            <a:t>Komputer</a:t>
          </a:r>
          <a:endParaRPr lang="en-US" sz="2200" kern="1200" dirty="0"/>
        </a:p>
      </dsp:txBody>
      <dsp:txXfrm>
        <a:off x="431063" y="32919"/>
        <a:ext cx="1957272" cy="1058112"/>
      </dsp:txXfrm>
    </dsp:sp>
    <dsp:sp modelId="{8C8C9C47-080F-466E-B01C-2E0E30AF2F89}">
      <dsp:nvSpPr>
        <dsp:cNvPr id="0" name=""/>
        <dsp:cNvSpPr/>
      </dsp:nvSpPr>
      <dsp:spPr>
        <a:xfrm rot="5400000">
          <a:off x="1198959" y="1152048"/>
          <a:ext cx="421481" cy="505777"/>
        </a:xfrm>
        <a:prstGeom prst="rightArrow">
          <a:avLst>
            <a:gd name="adj1" fmla="val 60000"/>
            <a:gd name="adj2" fmla="val 5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1257966" y="1194196"/>
        <a:ext cx="303467" cy="295037"/>
      </dsp:txXfrm>
    </dsp:sp>
    <dsp:sp modelId="{CD13DE2A-F594-47A2-8EE0-02EAFD3001C6}">
      <dsp:nvSpPr>
        <dsp:cNvPr id="0" name=""/>
        <dsp:cNvSpPr/>
      </dsp:nvSpPr>
      <dsp:spPr>
        <a:xfrm>
          <a:off x="398144" y="1685925"/>
          <a:ext cx="2023110" cy="112395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err="1" smtClean="0"/>
            <a:t>Komputer</a:t>
          </a:r>
          <a:r>
            <a:rPr lang="en-US" sz="2200" kern="1200" dirty="0" smtClean="0"/>
            <a:t> </a:t>
          </a:r>
          <a:r>
            <a:rPr lang="en-US" sz="2200" kern="1200" dirty="0" err="1" smtClean="0"/>
            <a:t>Sebagai</a:t>
          </a:r>
          <a:r>
            <a:rPr lang="en-US" sz="2200" kern="1200" dirty="0" smtClean="0"/>
            <a:t> </a:t>
          </a:r>
          <a:r>
            <a:rPr lang="en-US" sz="2200" kern="1200" dirty="0" err="1" smtClean="0"/>
            <a:t>Objeck</a:t>
          </a:r>
          <a:endParaRPr lang="en-US" sz="2200" kern="1200" dirty="0"/>
        </a:p>
      </dsp:txBody>
      <dsp:txXfrm>
        <a:off x="431063" y="1718844"/>
        <a:ext cx="1957272" cy="1058112"/>
      </dsp:txXfrm>
    </dsp:sp>
    <dsp:sp modelId="{06EA34C4-1D3C-47A7-BF5F-B7AC0C59C0B9}">
      <dsp:nvSpPr>
        <dsp:cNvPr id="0" name=""/>
        <dsp:cNvSpPr/>
      </dsp:nvSpPr>
      <dsp:spPr>
        <a:xfrm rot="5400000">
          <a:off x="1198959" y="2837973"/>
          <a:ext cx="421481" cy="505777"/>
        </a:xfrm>
        <a:prstGeom prst="rightArrow">
          <a:avLst>
            <a:gd name="adj1" fmla="val 60000"/>
            <a:gd name="adj2" fmla="val 5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1257966" y="2880121"/>
        <a:ext cx="303467" cy="295037"/>
      </dsp:txXfrm>
    </dsp:sp>
    <dsp:sp modelId="{6B5C5F8A-8D08-4216-984E-F91E04E21EE6}">
      <dsp:nvSpPr>
        <dsp:cNvPr id="0" name=""/>
        <dsp:cNvSpPr/>
      </dsp:nvSpPr>
      <dsp:spPr>
        <a:xfrm>
          <a:off x="398144" y="3371850"/>
          <a:ext cx="2023110" cy="1123950"/>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Mata </a:t>
          </a:r>
          <a:r>
            <a:rPr lang="en-US" sz="2200" kern="1200" dirty="0" err="1" smtClean="0"/>
            <a:t>Pelajaran</a:t>
          </a:r>
          <a:r>
            <a:rPr lang="en-US" sz="2200" kern="1200" dirty="0" smtClean="0"/>
            <a:t> </a:t>
          </a:r>
          <a:r>
            <a:rPr lang="en-US" sz="2200" kern="1200" dirty="0" err="1" smtClean="0"/>
            <a:t>Komputer</a:t>
          </a:r>
          <a:endParaRPr lang="en-US" sz="2200" kern="1200" dirty="0"/>
        </a:p>
      </dsp:txBody>
      <dsp:txXfrm>
        <a:off x="431063" y="3404769"/>
        <a:ext cx="1957272" cy="10581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C7E26-29C7-451D-8DFB-26B968351A28}">
      <dsp:nvSpPr>
        <dsp:cNvPr id="0" name=""/>
        <dsp:cNvSpPr/>
      </dsp:nvSpPr>
      <dsp:spPr>
        <a:xfrm>
          <a:off x="398144" y="0"/>
          <a:ext cx="2023110" cy="1123950"/>
        </a:xfrm>
        <a:prstGeom prst="roundRect">
          <a:avLst>
            <a:gd name="adj" fmla="val 100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err="1" smtClean="0"/>
            <a:t>Belajar</a:t>
          </a:r>
          <a:r>
            <a:rPr lang="en-US" sz="2100" kern="1200" dirty="0" smtClean="0"/>
            <a:t> </a:t>
          </a:r>
          <a:r>
            <a:rPr lang="en-US" sz="2100" kern="1200" dirty="0" err="1" smtClean="0"/>
            <a:t>Melalui</a:t>
          </a:r>
          <a:r>
            <a:rPr lang="en-US" sz="2100" kern="1200" dirty="0" smtClean="0"/>
            <a:t> </a:t>
          </a:r>
          <a:r>
            <a:rPr lang="en-US" sz="2100" kern="1200" dirty="0" err="1" smtClean="0"/>
            <a:t>Komputer</a:t>
          </a:r>
          <a:endParaRPr lang="en-US" sz="2100" kern="1200" dirty="0"/>
        </a:p>
      </dsp:txBody>
      <dsp:txXfrm>
        <a:off x="431063" y="32919"/>
        <a:ext cx="1957272" cy="1058112"/>
      </dsp:txXfrm>
    </dsp:sp>
    <dsp:sp modelId="{8C8C9C47-080F-466E-B01C-2E0E30AF2F89}">
      <dsp:nvSpPr>
        <dsp:cNvPr id="0" name=""/>
        <dsp:cNvSpPr/>
      </dsp:nvSpPr>
      <dsp:spPr>
        <a:xfrm rot="5400000">
          <a:off x="1198959" y="1152048"/>
          <a:ext cx="421481" cy="505777"/>
        </a:xfrm>
        <a:prstGeom prst="rightArrow">
          <a:avLst>
            <a:gd name="adj1" fmla="val 60000"/>
            <a:gd name="adj2" fmla="val 50000"/>
          </a:avLst>
        </a:prstGeom>
        <a:solidFill>
          <a:schemeClr val="accent2">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5400000">
        <a:off x="1257966" y="1194196"/>
        <a:ext cx="303467" cy="295037"/>
      </dsp:txXfrm>
    </dsp:sp>
    <dsp:sp modelId="{CD13DE2A-F594-47A2-8EE0-02EAFD3001C6}">
      <dsp:nvSpPr>
        <dsp:cNvPr id="0" name=""/>
        <dsp:cNvSpPr/>
      </dsp:nvSpPr>
      <dsp:spPr>
        <a:xfrm>
          <a:off x="398144" y="1685925"/>
          <a:ext cx="2023110" cy="1123950"/>
        </a:xfrm>
        <a:prstGeom prst="roundRect">
          <a:avLst>
            <a:gd name="adj" fmla="val 10000"/>
          </a:avLst>
        </a:prstGeom>
        <a:gradFill rotWithShape="0">
          <a:gsLst>
            <a:gs pos="0">
              <a:schemeClr val="accent2">
                <a:shade val="80000"/>
                <a:hueOff val="-17936"/>
                <a:satOff val="-2012"/>
                <a:lumOff val="12840"/>
                <a:alphaOff val="0"/>
                <a:shade val="51000"/>
                <a:satMod val="130000"/>
              </a:schemeClr>
            </a:gs>
            <a:gs pos="80000">
              <a:schemeClr val="accent2">
                <a:shade val="80000"/>
                <a:hueOff val="-17936"/>
                <a:satOff val="-2012"/>
                <a:lumOff val="12840"/>
                <a:alphaOff val="0"/>
                <a:shade val="93000"/>
                <a:satMod val="130000"/>
              </a:schemeClr>
            </a:gs>
            <a:gs pos="100000">
              <a:schemeClr val="accent2">
                <a:shade val="80000"/>
                <a:hueOff val="-17936"/>
                <a:satOff val="-2012"/>
                <a:lumOff val="1284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err="1" smtClean="0"/>
            <a:t>Komputer</a:t>
          </a:r>
          <a:r>
            <a:rPr lang="en-US" sz="2100" kern="1200" dirty="0" smtClean="0"/>
            <a:t> </a:t>
          </a:r>
          <a:r>
            <a:rPr lang="en-US" sz="2100" kern="1200" dirty="0" err="1" smtClean="0"/>
            <a:t>Sebagai</a:t>
          </a:r>
          <a:r>
            <a:rPr lang="en-US" sz="2100" kern="1200" dirty="0" smtClean="0"/>
            <a:t> Media</a:t>
          </a:r>
          <a:endParaRPr lang="en-US" sz="2100" kern="1200" dirty="0"/>
        </a:p>
      </dsp:txBody>
      <dsp:txXfrm>
        <a:off x="431063" y="1718844"/>
        <a:ext cx="1957272" cy="1058112"/>
      </dsp:txXfrm>
    </dsp:sp>
    <dsp:sp modelId="{06EA34C4-1D3C-47A7-BF5F-B7AC0C59C0B9}">
      <dsp:nvSpPr>
        <dsp:cNvPr id="0" name=""/>
        <dsp:cNvSpPr/>
      </dsp:nvSpPr>
      <dsp:spPr>
        <a:xfrm rot="5400000">
          <a:off x="1198959" y="2837973"/>
          <a:ext cx="421481" cy="505777"/>
        </a:xfrm>
        <a:prstGeom prst="rightArrow">
          <a:avLst>
            <a:gd name="adj1" fmla="val 60000"/>
            <a:gd name="adj2" fmla="val 50000"/>
          </a:avLst>
        </a:prstGeom>
        <a:solidFill>
          <a:schemeClr val="accent2">
            <a:shade val="90000"/>
            <a:hueOff val="-35851"/>
            <a:satOff val="-4207"/>
            <a:lumOff val="23011"/>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5400000">
        <a:off x="1257966" y="2880121"/>
        <a:ext cx="303467" cy="295037"/>
      </dsp:txXfrm>
    </dsp:sp>
    <dsp:sp modelId="{6B5C5F8A-8D08-4216-984E-F91E04E21EE6}">
      <dsp:nvSpPr>
        <dsp:cNvPr id="0" name=""/>
        <dsp:cNvSpPr/>
      </dsp:nvSpPr>
      <dsp:spPr>
        <a:xfrm>
          <a:off x="398144" y="3371850"/>
          <a:ext cx="2023110" cy="1123950"/>
        </a:xfrm>
        <a:prstGeom prst="roundRect">
          <a:avLst>
            <a:gd name="adj" fmla="val 10000"/>
          </a:avLst>
        </a:prstGeom>
        <a:gradFill rotWithShape="0">
          <a:gsLst>
            <a:gs pos="0">
              <a:schemeClr val="accent2">
                <a:shade val="80000"/>
                <a:hueOff val="-35872"/>
                <a:satOff val="-4024"/>
                <a:lumOff val="25680"/>
                <a:alphaOff val="0"/>
                <a:shade val="51000"/>
                <a:satMod val="130000"/>
              </a:schemeClr>
            </a:gs>
            <a:gs pos="80000">
              <a:schemeClr val="accent2">
                <a:shade val="80000"/>
                <a:hueOff val="-35872"/>
                <a:satOff val="-4024"/>
                <a:lumOff val="25680"/>
                <a:alphaOff val="0"/>
                <a:shade val="93000"/>
                <a:satMod val="130000"/>
              </a:schemeClr>
            </a:gs>
            <a:gs pos="100000">
              <a:schemeClr val="accent2">
                <a:shade val="80000"/>
                <a:hueOff val="-35872"/>
                <a:satOff val="-4024"/>
                <a:lumOff val="256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err="1" smtClean="0"/>
            <a:t>Pembelajaran</a:t>
          </a:r>
          <a:r>
            <a:rPr lang="en-US" sz="2100" kern="1200" dirty="0" smtClean="0"/>
            <a:t> </a:t>
          </a:r>
          <a:r>
            <a:rPr lang="en-US" sz="2100" kern="1200" dirty="0" err="1" smtClean="0"/>
            <a:t>berbasis</a:t>
          </a:r>
          <a:r>
            <a:rPr lang="en-US" sz="2100" kern="1200" dirty="0" smtClean="0"/>
            <a:t> Multimedia</a:t>
          </a:r>
          <a:endParaRPr lang="en-US" sz="2100" kern="1200" dirty="0"/>
        </a:p>
      </dsp:txBody>
      <dsp:txXfrm>
        <a:off x="431063" y="3404769"/>
        <a:ext cx="1957272" cy="10581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C7E26-29C7-451D-8DFB-26B968351A28}">
      <dsp:nvSpPr>
        <dsp:cNvPr id="0" name=""/>
        <dsp:cNvSpPr/>
      </dsp:nvSpPr>
      <dsp:spPr>
        <a:xfrm>
          <a:off x="359509" y="0"/>
          <a:ext cx="2100381" cy="1123950"/>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Belajar</a:t>
          </a:r>
          <a:r>
            <a:rPr lang="en-US" sz="1800" kern="1200" dirty="0" smtClean="0"/>
            <a:t> </a:t>
          </a:r>
          <a:r>
            <a:rPr lang="en-US" sz="1800" kern="1200" dirty="0" err="1" smtClean="0"/>
            <a:t>dengan</a:t>
          </a:r>
          <a:r>
            <a:rPr lang="en-US" sz="1800" kern="1200" dirty="0" smtClean="0"/>
            <a:t> </a:t>
          </a:r>
          <a:r>
            <a:rPr lang="en-US" sz="1800" kern="1200" dirty="0" err="1" smtClean="0"/>
            <a:t>menggunakan</a:t>
          </a:r>
          <a:r>
            <a:rPr lang="en-US" sz="1800" kern="1200" dirty="0" smtClean="0"/>
            <a:t> </a:t>
          </a:r>
          <a:r>
            <a:rPr lang="en-US" sz="1800" kern="1200" dirty="0" err="1" smtClean="0"/>
            <a:t>Komputer</a:t>
          </a:r>
          <a:endParaRPr lang="en-US" sz="1800" kern="1200" dirty="0"/>
        </a:p>
      </dsp:txBody>
      <dsp:txXfrm>
        <a:off x="392428" y="32919"/>
        <a:ext cx="2034543" cy="1058112"/>
      </dsp:txXfrm>
    </dsp:sp>
    <dsp:sp modelId="{8C8C9C47-080F-466E-B01C-2E0E30AF2F89}">
      <dsp:nvSpPr>
        <dsp:cNvPr id="0" name=""/>
        <dsp:cNvSpPr/>
      </dsp:nvSpPr>
      <dsp:spPr>
        <a:xfrm rot="5400000">
          <a:off x="1198959" y="1152048"/>
          <a:ext cx="421481" cy="505777"/>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57966" y="1194196"/>
        <a:ext cx="303467" cy="295037"/>
      </dsp:txXfrm>
    </dsp:sp>
    <dsp:sp modelId="{CD13DE2A-F594-47A2-8EE0-02EAFD3001C6}">
      <dsp:nvSpPr>
        <dsp:cNvPr id="0" name=""/>
        <dsp:cNvSpPr/>
      </dsp:nvSpPr>
      <dsp:spPr>
        <a:xfrm>
          <a:off x="359509" y="1685925"/>
          <a:ext cx="2100381" cy="1123950"/>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Komputer</a:t>
          </a:r>
          <a:r>
            <a:rPr lang="en-US" sz="1800" kern="1200" dirty="0" smtClean="0"/>
            <a:t> </a:t>
          </a:r>
          <a:r>
            <a:rPr lang="en-US" sz="1800" kern="1200" dirty="0" err="1" smtClean="0"/>
            <a:t>Sebagai</a:t>
          </a:r>
          <a:r>
            <a:rPr lang="en-US" sz="1800" kern="1200" dirty="0" smtClean="0"/>
            <a:t> </a:t>
          </a:r>
          <a:r>
            <a:rPr lang="en-US" sz="1800" kern="1200" dirty="0" err="1" smtClean="0"/>
            <a:t>Alat</a:t>
          </a:r>
          <a:endParaRPr lang="en-US" sz="1800" kern="1200" dirty="0"/>
        </a:p>
      </dsp:txBody>
      <dsp:txXfrm>
        <a:off x="392428" y="1718844"/>
        <a:ext cx="2034543" cy="1058112"/>
      </dsp:txXfrm>
    </dsp:sp>
    <dsp:sp modelId="{06EA34C4-1D3C-47A7-BF5F-B7AC0C59C0B9}">
      <dsp:nvSpPr>
        <dsp:cNvPr id="0" name=""/>
        <dsp:cNvSpPr/>
      </dsp:nvSpPr>
      <dsp:spPr>
        <a:xfrm rot="5400000">
          <a:off x="1198959" y="2837973"/>
          <a:ext cx="421481" cy="505777"/>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57966" y="2880121"/>
        <a:ext cx="303467" cy="295037"/>
      </dsp:txXfrm>
    </dsp:sp>
    <dsp:sp modelId="{6B5C5F8A-8D08-4216-984E-F91E04E21EE6}">
      <dsp:nvSpPr>
        <dsp:cNvPr id="0" name=""/>
        <dsp:cNvSpPr/>
      </dsp:nvSpPr>
      <dsp:spPr>
        <a:xfrm>
          <a:off x="359509" y="3371850"/>
          <a:ext cx="2100381" cy="1123950"/>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Office, </a:t>
          </a:r>
          <a:r>
            <a:rPr lang="en-US" sz="1800" kern="1200" dirty="0" err="1" smtClean="0"/>
            <a:t>Autocad</a:t>
          </a:r>
          <a:r>
            <a:rPr lang="en-US" sz="1800" kern="1200" dirty="0" smtClean="0"/>
            <a:t>, Visio, </a:t>
          </a:r>
          <a:r>
            <a:rPr lang="en-US" sz="1800" kern="1200" dirty="0" err="1" smtClean="0"/>
            <a:t>Studi</a:t>
          </a:r>
          <a:r>
            <a:rPr lang="en-US" sz="1800" kern="1200" dirty="0" smtClean="0"/>
            <a:t> </a:t>
          </a:r>
          <a:r>
            <a:rPr lang="en-US" sz="1800" kern="1200" dirty="0" err="1" smtClean="0"/>
            <a:t>Pustaka</a:t>
          </a:r>
          <a:r>
            <a:rPr lang="en-US" sz="1800" kern="1200" dirty="0" smtClean="0"/>
            <a:t>. Searching. </a:t>
          </a:r>
          <a:r>
            <a:rPr lang="en-US" sz="1800" kern="1200" dirty="0" err="1" smtClean="0"/>
            <a:t>dll</a:t>
          </a:r>
          <a:endParaRPr lang="en-US" sz="1800" kern="1200" dirty="0"/>
        </a:p>
      </dsp:txBody>
      <dsp:txXfrm>
        <a:off x="392428" y="3404769"/>
        <a:ext cx="2034543" cy="10581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E4D9A-BA5D-40C4-A11D-A0D7056CFD65}">
      <dsp:nvSpPr>
        <dsp:cNvPr id="0" name=""/>
        <dsp:cNvSpPr/>
      </dsp:nvSpPr>
      <dsp:spPr>
        <a:xfrm rot="5400000">
          <a:off x="5032962" y="-1927381"/>
          <a:ext cx="1126331" cy="5266944"/>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latin typeface="Tahoma" pitchFamily="34" charset="0"/>
            </a:rPr>
            <a:t> </a:t>
          </a:r>
          <a:r>
            <a:rPr lang="en-GB" sz="1800" kern="1200" dirty="0" err="1" smtClean="0">
              <a:latin typeface="Tahoma" pitchFamily="34" charset="0"/>
            </a:rPr>
            <a:t>memanfaatkan</a:t>
          </a:r>
          <a:r>
            <a:rPr lang="en-GB" sz="1800" kern="1200" dirty="0" smtClean="0">
              <a:latin typeface="Tahoma" pitchFamily="34" charset="0"/>
            </a:rPr>
            <a:t> </a:t>
          </a:r>
          <a:r>
            <a:rPr lang="en-GB" sz="1800" kern="1200" dirty="0" err="1" smtClean="0">
              <a:latin typeface="Tahoma" pitchFamily="34" charset="0"/>
            </a:rPr>
            <a:t>paket</a:t>
          </a:r>
          <a:r>
            <a:rPr lang="en-GB" sz="1800" kern="1200" dirty="0" smtClean="0">
              <a:latin typeface="Tahoma" pitchFamily="34" charset="0"/>
            </a:rPr>
            <a:t> </a:t>
          </a:r>
          <a:r>
            <a:rPr lang="en-GB" sz="1800" kern="1200" dirty="0" err="1" smtClean="0">
              <a:latin typeface="Tahoma" pitchFamily="34" charset="0"/>
            </a:rPr>
            <a:t>perangkat</a:t>
          </a:r>
          <a:r>
            <a:rPr lang="en-GB" sz="1800" kern="1200" dirty="0" smtClean="0">
              <a:latin typeface="Tahoma" pitchFamily="34" charset="0"/>
            </a:rPr>
            <a:t> </a:t>
          </a:r>
          <a:r>
            <a:rPr lang="en-GB" sz="1800" kern="1200" dirty="0" err="1" smtClean="0">
              <a:latin typeface="Tahoma" pitchFamily="34" charset="0"/>
            </a:rPr>
            <a:t>lunak</a:t>
          </a:r>
          <a:r>
            <a:rPr lang="en-GB" sz="1800" kern="1200" dirty="0" smtClean="0">
              <a:latin typeface="Tahoma" pitchFamily="34" charset="0"/>
            </a:rPr>
            <a:t> “</a:t>
          </a:r>
          <a:r>
            <a:rPr lang="en-GB" sz="1800" i="1" kern="1200" dirty="0" err="1" smtClean="0">
              <a:latin typeface="Tahoma" pitchFamily="34" charset="0"/>
            </a:rPr>
            <a:t>generik</a:t>
          </a:r>
          <a:r>
            <a:rPr lang="en-GB" sz="1800" kern="1200" dirty="0" smtClean="0">
              <a:latin typeface="Tahoma" pitchFamily="34" charset="0"/>
            </a:rPr>
            <a:t>”, </a:t>
          </a:r>
          <a:r>
            <a:rPr lang="en-GB" sz="1800" kern="1200" dirty="0" err="1" smtClean="0">
              <a:latin typeface="Tahoma" pitchFamily="34" charset="0"/>
            </a:rPr>
            <a:t>seperti</a:t>
          </a:r>
          <a:r>
            <a:rPr lang="en-GB" sz="1800" kern="1200" dirty="0" smtClean="0">
              <a:latin typeface="Tahoma" pitchFamily="34" charset="0"/>
            </a:rPr>
            <a:t> Microsoft Office: Word, </a:t>
          </a:r>
          <a:r>
            <a:rPr lang="en-GB" sz="1800" kern="1200" dirty="0" err="1" smtClean="0">
              <a:latin typeface="Tahoma" pitchFamily="34" charset="0"/>
            </a:rPr>
            <a:t>Excell</a:t>
          </a:r>
          <a:r>
            <a:rPr lang="en-GB" sz="1800" kern="1200" dirty="0" smtClean="0">
              <a:latin typeface="Tahoma" pitchFamily="34" charset="0"/>
            </a:rPr>
            <a:t>, </a:t>
          </a:r>
          <a:r>
            <a:rPr lang="en-GB" sz="1800" kern="1200" dirty="0" err="1" smtClean="0">
              <a:latin typeface="Tahoma" pitchFamily="34" charset="0"/>
            </a:rPr>
            <a:t>misalnya</a:t>
          </a:r>
          <a:r>
            <a:rPr lang="en-GB" sz="1800" kern="1200" dirty="0" smtClean="0">
              <a:latin typeface="Tahoma" pitchFamily="34" charset="0"/>
            </a:rPr>
            <a:t> </a:t>
          </a:r>
          <a:r>
            <a:rPr lang="en-GB" sz="1800" kern="1200" dirty="0" err="1" smtClean="0">
              <a:latin typeface="Tahoma" pitchFamily="34" charset="0"/>
            </a:rPr>
            <a:t>untuk</a:t>
          </a:r>
          <a:r>
            <a:rPr lang="en-GB" sz="1800" kern="1200" dirty="0" smtClean="0">
              <a:latin typeface="Tahoma" pitchFamily="34" charset="0"/>
            </a:rPr>
            <a:t> </a:t>
          </a:r>
          <a:r>
            <a:rPr lang="en-GB" sz="1800" kern="1200" dirty="0" err="1" smtClean="0">
              <a:latin typeface="Tahoma" pitchFamily="34" charset="0"/>
            </a:rPr>
            <a:t>daftar</a:t>
          </a:r>
          <a:r>
            <a:rPr lang="en-GB" sz="1800" kern="1200" dirty="0" smtClean="0">
              <a:latin typeface="Tahoma" pitchFamily="34" charset="0"/>
            </a:rPr>
            <a:t> </a:t>
          </a:r>
          <a:r>
            <a:rPr lang="en-GB" sz="1800" kern="1200" dirty="0" err="1" smtClean="0">
              <a:latin typeface="Tahoma" pitchFamily="34" charset="0"/>
            </a:rPr>
            <a:t>nilai</a:t>
          </a:r>
          <a:endParaRPr lang="en-US" sz="1800" kern="1200" dirty="0"/>
        </a:p>
      </dsp:txBody>
      <dsp:txXfrm rot="-5400000">
        <a:off x="2962656" y="197908"/>
        <a:ext cx="5211961" cy="1016365"/>
      </dsp:txXfrm>
    </dsp:sp>
    <dsp:sp modelId="{9C02AC76-F190-47FD-BBE7-CB0B51137FCE}">
      <dsp:nvSpPr>
        <dsp:cNvPr id="0" name=""/>
        <dsp:cNvSpPr/>
      </dsp:nvSpPr>
      <dsp:spPr>
        <a:xfrm>
          <a:off x="0" y="2133"/>
          <a:ext cx="2962656" cy="140791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GB" sz="3200" b="1" u="none" kern="1200" dirty="0" smtClean="0">
              <a:latin typeface="Agency FB" pitchFamily="34" charset="0"/>
            </a:rPr>
            <a:t>Level 1</a:t>
          </a:r>
          <a:endParaRPr lang="en-US" sz="3200" u="none" kern="1200" dirty="0">
            <a:latin typeface="Agency FB" pitchFamily="34" charset="0"/>
          </a:endParaRPr>
        </a:p>
      </dsp:txBody>
      <dsp:txXfrm>
        <a:off x="68729" y="70862"/>
        <a:ext cx="2825198" cy="1270456"/>
      </dsp:txXfrm>
    </dsp:sp>
    <dsp:sp modelId="{99D500D9-1736-484A-9AC4-C33376528A8D}">
      <dsp:nvSpPr>
        <dsp:cNvPr id="0" name=""/>
        <dsp:cNvSpPr/>
      </dsp:nvSpPr>
      <dsp:spPr>
        <a:xfrm rot="5400000">
          <a:off x="5032962" y="-449072"/>
          <a:ext cx="1126331" cy="5266944"/>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err="1" smtClean="0">
              <a:latin typeface="Tahoma" pitchFamily="34" charset="0"/>
            </a:rPr>
            <a:t>memanfaatkan</a:t>
          </a:r>
          <a:r>
            <a:rPr lang="en-GB" sz="1800" kern="1200" dirty="0" smtClean="0">
              <a:latin typeface="Tahoma" pitchFamily="34" charset="0"/>
            </a:rPr>
            <a:t> </a:t>
          </a:r>
          <a:r>
            <a:rPr lang="en-GB" sz="1800" kern="1200" dirty="0" err="1" smtClean="0">
              <a:latin typeface="Tahoma" pitchFamily="34" charset="0"/>
            </a:rPr>
            <a:t>paket</a:t>
          </a:r>
          <a:r>
            <a:rPr lang="en-GB" sz="1800" kern="1200" dirty="0" smtClean="0">
              <a:latin typeface="Tahoma" pitchFamily="34" charset="0"/>
            </a:rPr>
            <a:t> </a:t>
          </a:r>
          <a:r>
            <a:rPr lang="en-GB" sz="1800" kern="1200" dirty="0" err="1" smtClean="0">
              <a:latin typeface="Tahoma" pitchFamily="34" charset="0"/>
            </a:rPr>
            <a:t>perangkat</a:t>
          </a:r>
          <a:r>
            <a:rPr lang="en-GB" sz="1800" kern="1200" dirty="0" smtClean="0">
              <a:latin typeface="Tahoma" pitchFamily="34" charset="0"/>
            </a:rPr>
            <a:t> </a:t>
          </a:r>
          <a:r>
            <a:rPr lang="en-GB" sz="1800" kern="1200" dirty="0" err="1" smtClean="0">
              <a:latin typeface="Tahoma" pitchFamily="34" charset="0"/>
            </a:rPr>
            <a:t>lunak</a:t>
          </a:r>
          <a:r>
            <a:rPr lang="en-GB" sz="1800" kern="1200" dirty="0" smtClean="0">
              <a:latin typeface="Tahoma" pitchFamily="34" charset="0"/>
            </a:rPr>
            <a:t> </a:t>
          </a:r>
          <a:r>
            <a:rPr lang="en-GB" sz="1800" kern="1200" dirty="0" err="1" smtClean="0">
              <a:latin typeface="Tahoma" pitchFamily="34" charset="0"/>
            </a:rPr>
            <a:t>khusus</a:t>
          </a:r>
          <a:r>
            <a:rPr lang="en-GB" sz="1800" kern="1200" dirty="0" smtClean="0">
              <a:latin typeface="Tahoma" pitchFamily="34" charset="0"/>
            </a:rPr>
            <a:t>  yang </a:t>
          </a:r>
          <a:r>
            <a:rPr lang="en-GB" sz="1800" kern="1200" dirty="0" err="1" smtClean="0">
              <a:latin typeface="Tahoma" pitchFamily="34" charset="0"/>
            </a:rPr>
            <a:t>dirancang</a:t>
          </a:r>
          <a:r>
            <a:rPr lang="en-GB" sz="1800" kern="1200" dirty="0" smtClean="0">
              <a:latin typeface="Tahoma" pitchFamily="34" charset="0"/>
            </a:rPr>
            <a:t> </a:t>
          </a:r>
          <a:r>
            <a:rPr lang="en-GB" sz="1800" kern="1200" dirty="0" err="1" smtClean="0">
              <a:latin typeface="Tahoma" pitchFamily="34" charset="0"/>
            </a:rPr>
            <a:t>khusus</a:t>
          </a:r>
          <a:r>
            <a:rPr lang="en-GB" sz="1800" kern="1200" dirty="0" smtClean="0">
              <a:latin typeface="Tahoma" pitchFamily="34" charset="0"/>
            </a:rPr>
            <a:t> </a:t>
          </a:r>
          <a:r>
            <a:rPr lang="en-GB" sz="1800" kern="1200" dirty="0" err="1" smtClean="0">
              <a:latin typeface="Tahoma" pitchFamily="34" charset="0"/>
            </a:rPr>
            <a:t>untuk</a:t>
          </a:r>
          <a:r>
            <a:rPr lang="en-GB" sz="1800" kern="1200" dirty="0" smtClean="0">
              <a:latin typeface="Tahoma" pitchFamily="34" charset="0"/>
            </a:rPr>
            <a:t> </a:t>
          </a:r>
          <a:r>
            <a:rPr lang="en-GB" sz="1800" kern="1200" dirty="0" err="1" smtClean="0">
              <a:latin typeface="Tahoma" pitchFamily="34" charset="0"/>
            </a:rPr>
            <a:t>sistem</a:t>
          </a:r>
          <a:r>
            <a:rPr lang="en-GB" sz="1800" kern="1200" dirty="0" smtClean="0">
              <a:latin typeface="Tahoma" pitchFamily="34" charset="0"/>
            </a:rPr>
            <a:t> </a:t>
          </a:r>
          <a:r>
            <a:rPr lang="en-GB" sz="1800" kern="1200" dirty="0" err="1" smtClean="0">
              <a:latin typeface="Tahoma" pitchFamily="34" charset="0"/>
            </a:rPr>
            <a:t>pengelolaan</a:t>
          </a:r>
          <a:r>
            <a:rPr lang="en-GB" sz="1800" kern="1200" dirty="0" smtClean="0">
              <a:latin typeface="Tahoma" pitchFamily="34" charset="0"/>
            </a:rPr>
            <a:t> </a:t>
          </a:r>
          <a:r>
            <a:rPr lang="en-GB" sz="1800" kern="1200" dirty="0" err="1" smtClean="0">
              <a:latin typeface="Tahoma" pitchFamily="34" charset="0"/>
            </a:rPr>
            <a:t>administrasi</a:t>
          </a:r>
          <a:r>
            <a:rPr lang="en-GB" sz="1800" kern="1200" dirty="0" smtClean="0">
              <a:latin typeface="Tahoma" pitchFamily="34" charset="0"/>
            </a:rPr>
            <a:t> </a:t>
          </a:r>
          <a:r>
            <a:rPr lang="en-GB" sz="1800" kern="1200" dirty="0" err="1" smtClean="0">
              <a:latin typeface="Tahoma" pitchFamily="34" charset="0"/>
            </a:rPr>
            <a:t>pendidikan</a:t>
          </a:r>
          <a:r>
            <a:rPr lang="en-GB" sz="1800" kern="1200" dirty="0" smtClean="0">
              <a:latin typeface="Tahoma" pitchFamily="34" charset="0"/>
            </a:rPr>
            <a:t>, </a:t>
          </a:r>
          <a:r>
            <a:rPr lang="en-GB" sz="1800" kern="1200" dirty="0" err="1" smtClean="0">
              <a:latin typeface="Tahoma" pitchFamily="34" charset="0"/>
            </a:rPr>
            <a:t>dan</a:t>
          </a:r>
          <a:r>
            <a:rPr lang="en-GB" sz="1800" kern="1200" dirty="0" smtClean="0">
              <a:latin typeface="Tahoma" pitchFamily="34" charset="0"/>
            </a:rPr>
            <a:t> </a:t>
          </a:r>
          <a:r>
            <a:rPr lang="en-GB" sz="1800" kern="1200" dirty="0" err="1" smtClean="0">
              <a:latin typeface="Tahoma" pitchFamily="34" charset="0"/>
            </a:rPr>
            <a:t>penyampaian</a:t>
          </a:r>
          <a:r>
            <a:rPr lang="en-GB" sz="1800" kern="1200" dirty="0" smtClean="0">
              <a:latin typeface="Tahoma" pitchFamily="34" charset="0"/>
            </a:rPr>
            <a:t> </a:t>
          </a:r>
          <a:r>
            <a:rPr lang="en-GB" sz="1800" kern="1200" dirty="0" err="1" smtClean="0">
              <a:latin typeface="Tahoma" pitchFamily="34" charset="0"/>
            </a:rPr>
            <a:t>materi</a:t>
          </a:r>
          <a:r>
            <a:rPr lang="en-GB" sz="1800" kern="1200" dirty="0" smtClean="0">
              <a:latin typeface="Tahoma" pitchFamily="34" charset="0"/>
            </a:rPr>
            <a:t>, </a:t>
          </a:r>
          <a:r>
            <a:rPr lang="en-GB" sz="1800" kern="1200" dirty="0" err="1" smtClean="0">
              <a:latin typeface="Tahoma" pitchFamily="34" charset="0"/>
            </a:rPr>
            <a:t>dijalankan</a:t>
          </a:r>
          <a:r>
            <a:rPr lang="en-GB" sz="1800" kern="1200" dirty="0" smtClean="0">
              <a:latin typeface="Tahoma" pitchFamily="34" charset="0"/>
            </a:rPr>
            <a:t> </a:t>
          </a:r>
          <a:r>
            <a:rPr lang="en-GB" sz="1800" kern="1200" dirty="0" err="1" smtClean="0">
              <a:latin typeface="Tahoma" pitchFamily="34" charset="0"/>
            </a:rPr>
            <a:t>pada</a:t>
          </a:r>
          <a:r>
            <a:rPr lang="en-GB" sz="1800" kern="1200" dirty="0" smtClean="0">
              <a:latin typeface="Tahoma" pitchFamily="34" charset="0"/>
            </a:rPr>
            <a:t> </a:t>
          </a:r>
          <a:r>
            <a:rPr lang="en-GB" sz="1800" kern="1200" dirty="0" err="1" smtClean="0">
              <a:latin typeface="Tahoma" pitchFamily="34" charset="0"/>
            </a:rPr>
            <a:t>komputer</a:t>
          </a:r>
          <a:r>
            <a:rPr lang="en-GB" sz="1800" kern="1200" dirty="0" smtClean="0">
              <a:latin typeface="Tahoma" pitchFamily="34" charset="0"/>
            </a:rPr>
            <a:t> “</a:t>
          </a:r>
          <a:r>
            <a:rPr lang="en-GB" sz="1800" i="1" kern="1200" dirty="0" smtClean="0">
              <a:latin typeface="Tahoma" pitchFamily="34" charset="0"/>
            </a:rPr>
            <a:t>stand-alone</a:t>
          </a:r>
          <a:r>
            <a:rPr lang="en-GB" sz="1800" kern="1200" dirty="0" smtClean="0">
              <a:latin typeface="Tahoma" pitchFamily="34" charset="0"/>
            </a:rPr>
            <a:t>”</a:t>
          </a:r>
          <a:endParaRPr lang="en-US" sz="1800" kern="1200" dirty="0"/>
        </a:p>
      </dsp:txBody>
      <dsp:txXfrm rot="-5400000">
        <a:off x="2962656" y="1676217"/>
        <a:ext cx="5211961" cy="1016365"/>
      </dsp:txXfrm>
    </dsp:sp>
    <dsp:sp modelId="{E3A6953B-E7CA-4F55-86D2-5317BD8A2470}">
      <dsp:nvSpPr>
        <dsp:cNvPr id="0" name=""/>
        <dsp:cNvSpPr/>
      </dsp:nvSpPr>
      <dsp:spPr>
        <a:xfrm>
          <a:off x="0" y="1456705"/>
          <a:ext cx="2962656" cy="140791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b="1" kern="1200" dirty="0" smtClean="0">
              <a:latin typeface="Agency FB" pitchFamily="34" charset="0"/>
            </a:rPr>
            <a:t>Level 2</a:t>
          </a:r>
          <a:endParaRPr lang="en-US" sz="3200" b="1" kern="1200" dirty="0">
            <a:latin typeface="Agency FB" pitchFamily="34" charset="0"/>
          </a:endParaRPr>
        </a:p>
      </dsp:txBody>
      <dsp:txXfrm>
        <a:off x="68729" y="1525434"/>
        <a:ext cx="2825198" cy="1270456"/>
      </dsp:txXfrm>
    </dsp:sp>
    <dsp:sp modelId="{E61B31A1-28F8-44FD-B138-81D8E9044452}">
      <dsp:nvSpPr>
        <dsp:cNvPr id="0" name=""/>
        <dsp:cNvSpPr/>
      </dsp:nvSpPr>
      <dsp:spPr>
        <a:xfrm rot="5400000">
          <a:off x="5032962" y="1029237"/>
          <a:ext cx="1126331" cy="5266944"/>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err="1" smtClean="0">
              <a:latin typeface="Tahoma" pitchFamily="34" charset="0"/>
            </a:rPr>
            <a:t>sistem</a:t>
          </a:r>
          <a:r>
            <a:rPr lang="en-GB" sz="1800" kern="1200" dirty="0" smtClean="0">
              <a:latin typeface="Tahoma" pitchFamily="34" charset="0"/>
            </a:rPr>
            <a:t> </a:t>
          </a:r>
          <a:r>
            <a:rPr lang="en-GB" sz="1800" kern="1200" dirty="0" err="1" smtClean="0">
              <a:latin typeface="Tahoma" pitchFamily="34" charset="0"/>
            </a:rPr>
            <a:t>informasi</a:t>
          </a:r>
          <a:r>
            <a:rPr lang="en-GB" sz="1800" kern="1200" dirty="0" smtClean="0">
              <a:latin typeface="Tahoma" pitchFamily="34" charset="0"/>
            </a:rPr>
            <a:t> </a:t>
          </a:r>
          <a:r>
            <a:rPr lang="en-GB" sz="1800" kern="1200" dirty="0" err="1" smtClean="0">
              <a:latin typeface="Tahoma" pitchFamily="34" charset="0"/>
            </a:rPr>
            <a:t>berbasis</a:t>
          </a:r>
          <a:r>
            <a:rPr lang="en-GB" sz="1800" kern="1200" dirty="0" smtClean="0">
              <a:latin typeface="Tahoma" pitchFamily="34" charset="0"/>
            </a:rPr>
            <a:t> </a:t>
          </a:r>
          <a:r>
            <a:rPr lang="en-GB" sz="1800" kern="1200" dirty="0" err="1" smtClean="0">
              <a:latin typeface="Tahoma" pitchFamily="34" charset="0"/>
            </a:rPr>
            <a:t>jaringan</a:t>
          </a:r>
          <a:r>
            <a:rPr lang="en-GB" sz="1800" kern="1200" dirty="0" smtClean="0">
              <a:latin typeface="Tahoma" pitchFamily="34" charset="0"/>
            </a:rPr>
            <a:t> </a:t>
          </a:r>
          <a:r>
            <a:rPr lang="en-GB" sz="1800" kern="1200" dirty="0" err="1" smtClean="0">
              <a:latin typeface="Tahoma" pitchFamily="34" charset="0"/>
            </a:rPr>
            <a:t>komputer</a:t>
          </a:r>
          <a:r>
            <a:rPr lang="en-GB" sz="1800" kern="1200" dirty="0" smtClean="0">
              <a:latin typeface="Tahoma" pitchFamily="34" charset="0"/>
            </a:rPr>
            <a:t>, </a:t>
          </a:r>
          <a:r>
            <a:rPr lang="en-GB" sz="1800" kern="1200" dirty="0" err="1" smtClean="0">
              <a:latin typeface="Tahoma" pitchFamily="34" charset="0"/>
            </a:rPr>
            <a:t>contohnya</a:t>
          </a:r>
          <a:r>
            <a:rPr lang="en-GB" sz="1800" kern="1200" dirty="0" smtClean="0">
              <a:latin typeface="Tahoma" pitchFamily="34" charset="0"/>
            </a:rPr>
            <a:t> program </a:t>
          </a:r>
          <a:r>
            <a:rPr lang="en-GB" sz="1800" kern="1200" dirty="0" err="1" smtClean="0">
              <a:latin typeface="Tahoma" pitchFamily="34" charset="0"/>
            </a:rPr>
            <a:t>tes</a:t>
          </a:r>
          <a:r>
            <a:rPr lang="en-GB" sz="1800" kern="1200" dirty="0" smtClean="0">
              <a:latin typeface="Tahoma" pitchFamily="34" charset="0"/>
            </a:rPr>
            <a:t>/quiz online </a:t>
          </a:r>
          <a:r>
            <a:rPr lang="en-GB" sz="1800" kern="1200" dirty="0" err="1" smtClean="0">
              <a:latin typeface="Tahoma" pitchFamily="34" charset="0"/>
            </a:rPr>
            <a:t>dengan</a:t>
          </a:r>
          <a:r>
            <a:rPr lang="en-GB" sz="1800" kern="1200" dirty="0" smtClean="0">
              <a:latin typeface="Tahoma" pitchFamily="34" charset="0"/>
            </a:rPr>
            <a:t> </a:t>
          </a:r>
          <a:r>
            <a:rPr lang="en-GB" sz="1800" kern="1200" dirty="0" err="1" smtClean="0">
              <a:latin typeface="Tahoma" pitchFamily="34" charset="0"/>
            </a:rPr>
            <a:t>memanfaatkan</a:t>
          </a:r>
          <a:r>
            <a:rPr lang="en-GB" sz="1800" kern="1200" dirty="0" smtClean="0">
              <a:latin typeface="Tahoma" pitchFamily="34" charset="0"/>
            </a:rPr>
            <a:t> server </a:t>
          </a:r>
          <a:r>
            <a:rPr lang="en-GB" sz="1800" kern="1200" dirty="0" err="1" smtClean="0">
              <a:latin typeface="Tahoma" pitchFamily="34" charset="0"/>
            </a:rPr>
            <a:t>dalam</a:t>
          </a:r>
          <a:r>
            <a:rPr lang="en-GB" sz="1800" kern="1200" dirty="0" smtClean="0">
              <a:latin typeface="Tahoma" pitchFamily="34" charset="0"/>
            </a:rPr>
            <a:t> </a:t>
          </a:r>
          <a:r>
            <a:rPr lang="en-GB" sz="1800" kern="1200" dirty="0" err="1" smtClean="0">
              <a:latin typeface="Tahoma" pitchFamily="34" charset="0"/>
            </a:rPr>
            <a:t>jaringan</a:t>
          </a:r>
          <a:r>
            <a:rPr lang="en-GB" sz="1800" kern="1200" dirty="0" smtClean="0">
              <a:latin typeface="Tahoma" pitchFamily="34" charset="0"/>
            </a:rPr>
            <a:t> </a:t>
          </a:r>
          <a:r>
            <a:rPr lang="en-GB" sz="1800" kern="1200" dirty="0" err="1" smtClean="0">
              <a:latin typeface="Tahoma" pitchFamily="34" charset="0"/>
            </a:rPr>
            <a:t>komputer</a:t>
          </a:r>
          <a:r>
            <a:rPr lang="en-GB" sz="1800" kern="1200" dirty="0" smtClean="0">
              <a:latin typeface="Tahoma" pitchFamily="34" charset="0"/>
            </a:rPr>
            <a:t> (LAN </a:t>
          </a:r>
          <a:r>
            <a:rPr lang="en-GB" sz="1800" kern="1200" dirty="0" err="1" smtClean="0">
              <a:latin typeface="Tahoma" pitchFamily="34" charset="0"/>
            </a:rPr>
            <a:t>maupun</a:t>
          </a:r>
          <a:r>
            <a:rPr lang="en-GB" sz="1800" kern="1200" dirty="0" smtClean="0">
              <a:latin typeface="Tahoma" pitchFamily="34" charset="0"/>
            </a:rPr>
            <a:t> internet).</a:t>
          </a:r>
          <a:endParaRPr lang="en-US" sz="1800" kern="1200" dirty="0"/>
        </a:p>
      </dsp:txBody>
      <dsp:txXfrm rot="-5400000">
        <a:off x="2962656" y="3154527"/>
        <a:ext cx="5211961" cy="1016365"/>
      </dsp:txXfrm>
    </dsp:sp>
    <dsp:sp modelId="{A18FBA10-A5A5-4BA1-8CEC-CDCDA715B660}">
      <dsp:nvSpPr>
        <dsp:cNvPr id="0" name=""/>
        <dsp:cNvSpPr/>
      </dsp:nvSpPr>
      <dsp:spPr>
        <a:xfrm>
          <a:off x="0" y="2958752"/>
          <a:ext cx="2962656" cy="140791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b="1" kern="1200" dirty="0" smtClean="0">
              <a:latin typeface="Agency FB" pitchFamily="34" charset="0"/>
            </a:rPr>
            <a:t>Level 3</a:t>
          </a:r>
          <a:endParaRPr lang="en-US" sz="3200" b="1" kern="1200" dirty="0">
            <a:latin typeface="Agency FB" pitchFamily="34" charset="0"/>
          </a:endParaRPr>
        </a:p>
      </dsp:txBody>
      <dsp:txXfrm>
        <a:off x="68729" y="3027481"/>
        <a:ext cx="2825198" cy="12704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E4D9A-BA5D-40C4-A11D-A0D7056CFD65}">
      <dsp:nvSpPr>
        <dsp:cNvPr id="0" name=""/>
        <dsp:cNvSpPr/>
      </dsp:nvSpPr>
      <dsp:spPr>
        <a:xfrm rot="5400000">
          <a:off x="5032962" y="-1927381"/>
          <a:ext cx="1126331" cy="5266944"/>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latin typeface="Tahoma" pitchFamily="34" charset="0"/>
              <a:cs typeface="Tahoma" pitchFamily="34" charset="0"/>
            </a:rPr>
            <a:t> </a:t>
          </a:r>
          <a:r>
            <a:rPr kumimoji="0" lang="en-GB" sz="1800" b="0" i="0" u="none" strike="noStrike" kern="1200" cap="none" spc="0" normalizeH="0" baseline="0" noProof="0" dirty="0" err="1" smtClean="0">
              <a:ln>
                <a:noFill/>
              </a:ln>
              <a:solidFill>
                <a:schemeClr val="tx1"/>
              </a:solidFill>
              <a:effectLst/>
              <a:uLnTx/>
              <a:uFillTx/>
              <a:latin typeface="Tahoma" pitchFamily="34" charset="0"/>
              <a:ea typeface="+mn-ea"/>
              <a:cs typeface="Tahoma" pitchFamily="34" charset="0"/>
            </a:rPr>
            <a:t>memanfaatkan</a:t>
          </a:r>
          <a:r>
            <a:rPr kumimoji="0" lang="en-GB" sz="18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 </a:t>
          </a:r>
          <a:r>
            <a:rPr kumimoji="0" lang="en-GB" sz="1800" b="0" i="0" u="none" strike="noStrike" kern="1200" cap="none" spc="0" normalizeH="0" baseline="0" noProof="0" dirty="0" err="1" smtClean="0">
              <a:ln>
                <a:noFill/>
              </a:ln>
              <a:solidFill>
                <a:schemeClr val="tx1"/>
              </a:solidFill>
              <a:effectLst/>
              <a:uLnTx/>
              <a:uFillTx/>
              <a:latin typeface="Tahoma" pitchFamily="34" charset="0"/>
              <a:ea typeface="+mn-ea"/>
              <a:cs typeface="Tahoma" pitchFamily="34" charset="0"/>
            </a:rPr>
            <a:t>paket</a:t>
          </a:r>
          <a:r>
            <a:rPr kumimoji="0" lang="en-GB" sz="18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 </a:t>
          </a:r>
          <a:r>
            <a:rPr kumimoji="0" lang="en-GB" sz="1800" b="0" i="0" u="none" strike="noStrike" kern="1200" cap="none" spc="0" normalizeH="0" baseline="0" noProof="0" dirty="0" err="1" smtClean="0">
              <a:ln>
                <a:noFill/>
              </a:ln>
              <a:solidFill>
                <a:schemeClr val="tx1"/>
              </a:solidFill>
              <a:effectLst/>
              <a:uLnTx/>
              <a:uFillTx/>
              <a:latin typeface="Tahoma" pitchFamily="34" charset="0"/>
              <a:ea typeface="+mn-ea"/>
              <a:cs typeface="Tahoma" pitchFamily="34" charset="0"/>
            </a:rPr>
            <a:t>perangkat</a:t>
          </a:r>
          <a:r>
            <a:rPr kumimoji="0" lang="en-GB" sz="18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 </a:t>
          </a:r>
          <a:r>
            <a:rPr kumimoji="0" lang="en-GB" sz="1800" b="0" i="0" u="none" strike="noStrike" kern="1200" cap="none" spc="0" normalizeH="0" baseline="0" noProof="0" dirty="0" err="1" smtClean="0">
              <a:ln>
                <a:noFill/>
              </a:ln>
              <a:solidFill>
                <a:schemeClr val="tx1"/>
              </a:solidFill>
              <a:effectLst/>
              <a:uLnTx/>
              <a:uFillTx/>
              <a:latin typeface="Tahoma" pitchFamily="34" charset="0"/>
              <a:ea typeface="+mn-ea"/>
              <a:cs typeface="Tahoma" pitchFamily="34" charset="0"/>
            </a:rPr>
            <a:t>lunak</a:t>
          </a:r>
          <a:r>
            <a:rPr kumimoji="0" lang="en-GB" sz="18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 “</a:t>
          </a:r>
          <a:r>
            <a:rPr kumimoji="0" lang="en-GB" sz="1800" b="0" i="1" u="none" strike="noStrike" kern="1200" cap="none" spc="0" normalizeH="0" baseline="0" noProof="0" dirty="0" err="1" smtClean="0">
              <a:ln>
                <a:noFill/>
              </a:ln>
              <a:solidFill>
                <a:schemeClr val="tx1"/>
              </a:solidFill>
              <a:effectLst/>
              <a:uLnTx/>
              <a:uFillTx/>
              <a:latin typeface="Tahoma" pitchFamily="34" charset="0"/>
              <a:ea typeface="+mn-ea"/>
              <a:cs typeface="Tahoma" pitchFamily="34" charset="0"/>
            </a:rPr>
            <a:t>generik</a:t>
          </a:r>
          <a:r>
            <a:rPr kumimoji="0" lang="en-GB" sz="18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 </a:t>
          </a:r>
          <a:r>
            <a:rPr kumimoji="0" lang="en-GB" sz="1800" b="0" i="0" u="none" strike="noStrike" kern="1200" cap="none" spc="0" normalizeH="0" baseline="0" noProof="0" dirty="0" err="1" smtClean="0">
              <a:ln>
                <a:noFill/>
              </a:ln>
              <a:solidFill>
                <a:schemeClr val="tx1"/>
              </a:solidFill>
              <a:effectLst/>
              <a:uLnTx/>
              <a:uFillTx/>
              <a:latin typeface="Tahoma" pitchFamily="34" charset="0"/>
              <a:ea typeface="+mn-ea"/>
              <a:cs typeface="Tahoma" pitchFamily="34" charset="0"/>
            </a:rPr>
            <a:t>seperti</a:t>
          </a:r>
          <a:r>
            <a:rPr kumimoji="0" lang="en-GB" sz="18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 Microsoft Office </a:t>
          </a:r>
          <a:r>
            <a:rPr kumimoji="0" lang="en-GB" sz="1800" b="0" i="0" u="none" strike="noStrike" kern="1200" cap="none" spc="0" normalizeH="0" baseline="0" noProof="0" dirty="0" err="1" smtClean="0">
              <a:ln>
                <a:noFill/>
              </a:ln>
              <a:solidFill>
                <a:schemeClr val="tx1"/>
              </a:solidFill>
              <a:effectLst/>
              <a:uLnTx/>
              <a:uFillTx/>
              <a:latin typeface="Tahoma" pitchFamily="34" charset="0"/>
              <a:ea typeface="+mn-ea"/>
              <a:cs typeface="Tahoma" pitchFamily="34" charset="0"/>
            </a:rPr>
            <a:t>atau</a:t>
          </a:r>
          <a:r>
            <a:rPr kumimoji="0" lang="en-GB" sz="18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 </a:t>
          </a:r>
          <a:r>
            <a:rPr kumimoji="0" lang="en-GB" sz="1800" b="0" i="0" u="none" strike="noStrike" kern="1200" cap="none" spc="0" normalizeH="0" baseline="0" noProof="0" dirty="0" err="1" smtClean="0">
              <a:ln>
                <a:noFill/>
              </a:ln>
              <a:solidFill>
                <a:schemeClr val="tx1"/>
              </a:solidFill>
              <a:effectLst/>
              <a:uLnTx/>
              <a:uFillTx/>
              <a:latin typeface="Tahoma" pitchFamily="34" charset="0"/>
              <a:ea typeface="+mn-ea"/>
              <a:cs typeface="Tahoma" pitchFamily="34" charset="0"/>
            </a:rPr>
            <a:t>OpenOffice</a:t>
          </a:r>
          <a:endParaRPr lang="en-US" sz="1800" kern="1200" dirty="0">
            <a:latin typeface="Tahoma" pitchFamily="34" charset="0"/>
            <a:cs typeface="Tahoma" pitchFamily="34" charset="0"/>
          </a:endParaRPr>
        </a:p>
      </dsp:txBody>
      <dsp:txXfrm rot="-5400000">
        <a:off x="2962656" y="197908"/>
        <a:ext cx="5211961" cy="1016365"/>
      </dsp:txXfrm>
    </dsp:sp>
    <dsp:sp modelId="{9C02AC76-F190-47FD-BBE7-CB0B51137FCE}">
      <dsp:nvSpPr>
        <dsp:cNvPr id="0" name=""/>
        <dsp:cNvSpPr/>
      </dsp:nvSpPr>
      <dsp:spPr>
        <a:xfrm>
          <a:off x="0" y="2133"/>
          <a:ext cx="2962656" cy="140791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GB" sz="3200" b="1" u="none" kern="1200" dirty="0" smtClean="0">
              <a:latin typeface="Agency FB" pitchFamily="34" charset="0"/>
            </a:rPr>
            <a:t>Level 1</a:t>
          </a:r>
          <a:endParaRPr lang="en-US" sz="3200" u="none" kern="1200" dirty="0">
            <a:latin typeface="Agency FB" pitchFamily="34" charset="0"/>
          </a:endParaRPr>
        </a:p>
      </dsp:txBody>
      <dsp:txXfrm>
        <a:off x="68729" y="70862"/>
        <a:ext cx="2825198" cy="1270456"/>
      </dsp:txXfrm>
    </dsp:sp>
    <dsp:sp modelId="{99D500D9-1736-484A-9AC4-C33376528A8D}">
      <dsp:nvSpPr>
        <dsp:cNvPr id="0" name=""/>
        <dsp:cNvSpPr/>
      </dsp:nvSpPr>
      <dsp:spPr>
        <a:xfrm rot="5400000">
          <a:off x="5032962" y="-449072"/>
          <a:ext cx="1126331" cy="5266944"/>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kumimoji="0" lang="en-GB" sz="1800" b="0" i="0" u="none" strike="noStrike" kern="1200" cap="none" spc="0" normalizeH="0" baseline="0" noProof="0" dirty="0" err="1" smtClean="0">
              <a:ln>
                <a:noFill/>
              </a:ln>
              <a:solidFill>
                <a:schemeClr val="tx1"/>
              </a:solidFill>
              <a:effectLst/>
              <a:uLnTx/>
              <a:uFillTx/>
              <a:latin typeface="Tahoma" pitchFamily="34" charset="0"/>
              <a:ea typeface="+mn-ea"/>
              <a:cs typeface="Tahoma" pitchFamily="34" charset="0"/>
            </a:rPr>
            <a:t>memanfaatkan</a:t>
          </a:r>
          <a:r>
            <a:rPr kumimoji="0" lang="en-GB" sz="18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 </a:t>
          </a:r>
          <a:r>
            <a:rPr kumimoji="0" lang="en-GB" sz="1800" b="0" i="0" u="none" strike="noStrike" kern="1200" cap="none" spc="0" normalizeH="0" baseline="0" noProof="0" dirty="0" err="1" smtClean="0">
              <a:ln>
                <a:noFill/>
              </a:ln>
              <a:solidFill>
                <a:schemeClr val="tx1"/>
              </a:solidFill>
              <a:effectLst/>
              <a:uLnTx/>
              <a:uFillTx/>
              <a:latin typeface="Tahoma" pitchFamily="34" charset="0"/>
              <a:ea typeface="+mn-ea"/>
              <a:cs typeface="Tahoma" pitchFamily="34" charset="0"/>
            </a:rPr>
            <a:t>paket</a:t>
          </a:r>
          <a:r>
            <a:rPr kumimoji="0" lang="en-GB" sz="18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 </a:t>
          </a:r>
          <a:r>
            <a:rPr kumimoji="0" lang="en-GB" sz="1800" b="0" i="0" u="none" strike="noStrike" kern="1200" cap="none" spc="0" normalizeH="0" baseline="0" noProof="0" dirty="0" err="1" smtClean="0">
              <a:ln>
                <a:noFill/>
              </a:ln>
              <a:solidFill>
                <a:schemeClr val="tx1"/>
              </a:solidFill>
              <a:effectLst/>
              <a:uLnTx/>
              <a:uFillTx/>
              <a:latin typeface="Tahoma" pitchFamily="34" charset="0"/>
              <a:ea typeface="+mn-ea"/>
              <a:cs typeface="Tahoma" pitchFamily="34" charset="0"/>
            </a:rPr>
            <a:t>perangkat</a:t>
          </a:r>
          <a:r>
            <a:rPr kumimoji="0" lang="en-GB" sz="18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 </a:t>
          </a:r>
          <a:r>
            <a:rPr kumimoji="0" lang="en-GB" sz="1800" b="0" i="0" u="none" strike="noStrike" kern="1200" cap="none" spc="0" normalizeH="0" baseline="0" noProof="0" dirty="0" err="1" smtClean="0">
              <a:ln>
                <a:noFill/>
              </a:ln>
              <a:solidFill>
                <a:schemeClr val="tx1"/>
              </a:solidFill>
              <a:effectLst/>
              <a:uLnTx/>
              <a:uFillTx/>
              <a:latin typeface="Tahoma" pitchFamily="34" charset="0"/>
              <a:ea typeface="+mn-ea"/>
              <a:cs typeface="Tahoma" pitchFamily="34" charset="0"/>
            </a:rPr>
            <a:t>lunak</a:t>
          </a:r>
          <a:r>
            <a:rPr kumimoji="0" lang="en-GB" sz="18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 </a:t>
          </a:r>
          <a:r>
            <a:rPr kumimoji="0" lang="en-GB" sz="1800" b="0" i="0" u="none" strike="noStrike" kern="1200" cap="none" spc="0" normalizeH="0" baseline="0" noProof="0" dirty="0" err="1" smtClean="0">
              <a:ln>
                <a:noFill/>
              </a:ln>
              <a:solidFill>
                <a:schemeClr val="tx1"/>
              </a:solidFill>
              <a:effectLst/>
              <a:uLnTx/>
              <a:uFillTx/>
              <a:latin typeface="Tahoma" pitchFamily="34" charset="0"/>
              <a:ea typeface="+mn-ea"/>
              <a:cs typeface="Tahoma" pitchFamily="34" charset="0"/>
            </a:rPr>
            <a:t>khusus</a:t>
          </a:r>
          <a:r>
            <a:rPr kumimoji="0" lang="en-GB" sz="18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 </a:t>
          </a:r>
          <a:r>
            <a:rPr kumimoji="0" lang="en-GB" sz="1800" b="0" i="0" u="none" strike="noStrike" kern="1200" cap="none" spc="0" normalizeH="0" baseline="0" noProof="0" dirty="0" err="1" smtClean="0">
              <a:ln>
                <a:noFill/>
              </a:ln>
              <a:solidFill>
                <a:schemeClr val="tx1"/>
              </a:solidFill>
              <a:effectLst/>
              <a:uLnTx/>
              <a:uFillTx/>
              <a:latin typeface="Tahoma" pitchFamily="34" charset="0"/>
              <a:ea typeface="+mn-ea"/>
              <a:cs typeface="Tahoma" pitchFamily="34" charset="0"/>
            </a:rPr>
            <a:t>untuk</a:t>
          </a:r>
          <a:r>
            <a:rPr kumimoji="0" lang="en-GB" sz="18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 </a:t>
          </a:r>
          <a:r>
            <a:rPr kumimoji="0" lang="en-GB" sz="1800" b="0" i="0" u="none" strike="noStrike" kern="1200" cap="none" spc="0" normalizeH="0" baseline="0" noProof="0" dirty="0" err="1" smtClean="0">
              <a:ln>
                <a:noFill/>
              </a:ln>
              <a:solidFill>
                <a:schemeClr val="tx1"/>
              </a:solidFill>
              <a:effectLst/>
              <a:uLnTx/>
              <a:uFillTx/>
              <a:latin typeface="Tahoma" pitchFamily="34" charset="0"/>
              <a:ea typeface="+mn-ea"/>
              <a:cs typeface="Tahoma" pitchFamily="34" charset="0"/>
            </a:rPr>
            <a:t>pemodelan</a:t>
          </a:r>
          <a:r>
            <a:rPr kumimoji="0" lang="en-GB" sz="18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 </a:t>
          </a:r>
          <a:r>
            <a:rPr kumimoji="0" lang="en-GB" sz="1800" b="0" i="0" u="none" strike="noStrike" kern="1200" cap="none" spc="0" normalizeH="0" baseline="0" noProof="0" dirty="0" err="1" smtClean="0">
              <a:ln>
                <a:noFill/>
              </a:ln>
              <a:solidFill>
                <a:schemeClr val="tx1"/>
              </a:solidFill>
              <a:effectLst/>
              <a:uLnTx/>
              <a:uFillTx/>
              <a:latin typeface="Tahoma" pitchFamily="34" charset="0"/>
              <a:ea typeface="+mn-ea"/>
              <a:cs typeface="Tahoma" pitchFamily="34" charset="0"/>
            </a:rPr>
            <a:t>analisis</a:t>
          </a:r>
          <a:r>
            <a:rPr kumimoji="0" lang="en-GB" sz="18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 </a:t>
          </a:r>
          <a:r>
            <a:rPr kumimoji="0" lang="en-GB" sz="1800" b="0" i="0" u="none" strike="noStrike" kern="1200" cap="none" spc="0" normalizeH="0" baseline="0" noProof="0" dirty="0" err="1" smtClean="0">
              <a:ln>
                <a:noFill/>
              </a:ln>
              <a:solidFill>
                <a:schemeClr val="tx1"/>
              </a:solidFill>
              <a:effectLst/>
              <a:uLnTx/>
              <a:uFillTx/>
              <a:latin typeface="Tahoma" pitchFamily="34" charset="0"/>
              <a:ea typeface="+mn-ea"/>
              <a:cs typeface="Tahoma" pitchFamily="34" charset="0"/>
            </a:rPr>
            <a:t>animasi</a:t>
          </a:r>
          <a:r>
            <a:rPr kumimoji="0" lang="en-GB" sz="18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 </a:t>
          </a:r>
          <a:r>
            <a:rPr kumimoji="0" lang="en-GB" sz="1800" b="0" i="0" u="none" strike="noStrike" kern="1200" cap="none" spc="0" normalizeH="0" baseline="0" noProof="0" dirty="0" err="1" smtClean="0">
              <a:ln>
                <a:noFill/>
              </a:ln>
              <a:solidFill>
                <a:schemeClr val="tx1"/>
              </a:solidFill>
              <a:effectLst/>
              <a:uLnTx/>
              <a:uFillTx/>
              <a:latin typeface="Tahoma" pitchFamily="34" charset="0"/>
              <a:ea typeface="+mn-ea"/>
              <a:cs typeface="Tahoma" pitchFamily="34" charset="0"/>
            </a:rPr>
            <a:t>seperti</a:t>
          </a:r>
          <a:r>
            <a:rPr kumimoji="0" lang="en-GB" sz="18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 </a:t>
          </a:r>
          <a:r>
            <a:rPr kumimoji="0" lang="en-GB" sz="1800" b="0" i="0" u="none" strike="noStrike" kern="1200" cap="none" spc="0" normalizeH="0" baseline="0" noProof="0" dirty="0" err="1" smtClean="0">
              <a:ln>
                <a:noFill/>
              </a:ln>
              <a:solidFill>
                <a:schemeClr val="tx1"/>
              </a:solidFill>
              <a:effectLst/>
              <a:uLnTx/>
              <a:uFillTx/>
              <a:latin typeface="Tahoma" pitchFamily="34" charset="0"/>
              <a:ea typeface="+mn-ea"/>
              <a:cs typeface="Tahoma" pitchFamily="34" charset="0"/>
            </a:rPr>
            <a:t>PhotoStory</a:t>
          </a:r>
          <a:r>
            <a:rPr kumimoji="0" lang="en-GB" sz="18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 Visio, SPSS, Macromedia, Flash </a:t>
          </a:r>
          <a:r>
            <a:rPr kumimoji="0" lang="en-GB" sz="1800" b="0" i="0" u="none" strike="noStrike" kern="1200" cap="none" spc="0" normalizeH="0" baseline="0" noProof="0" dirty="0" err="1" smtClean="0">
              <a:ln>
                <a:noFill/>
              </a:ln>
              <a:solidFill>
                <a:schemeClr val="tx1"/>
              </a:solidFill>
              <a:effectLst/>
              <a:uLnTx/>
              <a:uFillTx/>
              <a:latin typeface="Tahoma" pitchFamily="34" charset="0"/>
              <a:ea typeface="+mn-ea"/>
              <a:cs typeface="Tahoma" pitchFamily="34" charset="0"/>
            </a:rPr>
            <a:t>dll</a:t>
          </a:r>
          <a:r>
            <a:rPr kumimoji="0" lang="en-GB" sz="18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a:t>
          </a:r>
          <a:endParaRPr lang="en-US" sz="1800" kern="1200" dirty="0">
            <a:latin typeface="Tahoma" pitchFamily="34" charset="0"/>
            <a:cs typeface="Tahoma" pitchFamily="34" charset="0"/>
          </a:endParaRPr>
        </a:p>
      </dsp:txBody>
      <dsp:txXfrm rot="-5400000">
        <a:off x="2962656" y="1676217"/>
        <a:ext cx="5211961" cy="1016365"/>
      </dsp:txXfrm>
    </dsp:sp>
    <dsp:sp modelId="{E3A6953B-E7CA-4F55-86D2-5317BD8A2470}">
      <dsp:nvSpPr>
        <dsp:cNvPr id="0" name=""/>
        <dsp:cNvSpPr/>
      </dsp:nvSpPr>
      <dsp:spPr>
        <a:xfrm>
          <a:off x="0" y="1480442"/>
          <a:ext cx="2962656" cy="140791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b="1" kern="1200" dirty="0" smtClean="0">
              <a:latin typeface="Agency FB" pitchFamily="34" charset="0"/>
            </a:rPr>
            <a:t>Level 2</a:t>
          </a:r>
          <a:endParaRPr lang="en-US" sz="3200" b="1" kern="1200" dirty="0">
            <a:latin typeface="Agency FB" pitchFamily="34" charset="0"/>
          </a:endParaRPr>
        </a:p>
      </dsp:txBody>
      <dsp:txXfrm>
        <a:off x="68729" y="1549171"/>
        <a:ext cx="2825198" cy="1270456"/>
      </dsp:txXfrm>
    </dsp:sp>
    <dsp:sp modelId="{E61B31A1-28F8-44FD-B138-81D8E9044452}">
      <dsp:nvSpPr>
        <dsp:cNvPr id="0" name=""/>
        <dsp:cNvSpPr/>
      </dsp:nvSpPr>
      <dsp:spPr>
        <a:xfrm rot="5400000">
          <a:off x="5032962" y="1029237"/>
          <a:ext cx="1126331" cy="5266944"/>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kumimoji="0" lang="en-GB" sz="1800" b="0" i="0" u="none" strike="noStrike" kern="1200" cap="none" spc="0" normalizeH="0" baseline="0" noProof="0" dirty="0" err="1" smtClean="0">
              <a:ln>
                <a:noFill/>
              </a:ln>
              <a:solidFill>
                <a:schemeClr val="tx1"/>
              </a:solidFill>
              <a:effectLst/>
              <a:uLnTx/>
              <a:uFillTx/>
              <a:latin typeface="Tahoma" pitchFamily="34" charset="0"/>
              <a:ea typeface="+mn-ea"/>
              <a:cs typeface="Tahoma" pitchFamily="34" charset="0"/>
            </a:rPr>
            <a:t>pembelajaran</a:t>
          </a:r>
          <a:r>
            <a:rPr kumimoji="0" lang="en-GB" sz="18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 </a:t>
          </a:r>
          <a:r>
            <a:rPr kumimoji="0" lang="en-GB" sz="1800" b="0" i="0" u="none" strike="noStrike" kern="1200" cap="none" spc="0" normalizeH="0" baseline="0" noProof="0" dirty="0" err="1" smtClean="0">
              <a:ln>
                <a:noFill/>
              </a:ln>
              <a:solidFill>
                <a:schemeClr val="tx1"/>
              </a:solidFill>
              <a:effectLst/>
              <a:uLnTx/>
              <a:uFillTx/>
              <a:latin typeface="Tahoma" pitchFamily="34" charset="0"/>
              <a:ea typeface="+mn-ea"/>
              <a:cs typeface="Tahoma" pitchFamily="34" charset="0"/>
            </a:rPr>
            <a:t>menggunakan</a:t>
          </a:r>
          <a:r>
            <a:rPr kumimoji="0" lang="en-GB" sz="18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 </a:t>
          </a:r>
          <a:r>
            <a:rPr kumimoji="0" lang="en-GB" sz="1800" b="0" i="0" u="none" strike="noStrike" kern="1200" cap="none" spc="0" normalizeH="0" baseline="0" noProof="0" dirty="0" err="1" smtClean="0">
              <a:ln>
                <a:noFill/>
              </a:ln>
              <a:solidFill>
                <a:schemeClr val="tx1"/>
              </a:solidFill>
              <a:effectLst/>
              <a:uLnTx/>
              <a:uFillTx/>
              <a:latin typeface="Tahoma" pitchFamily="34" charset="0"/>
              <a:ea typeface="+mn-ea"/>
              <a:cs typeface="Tahoma" pitchFamily="34" charset="0"/>
            </a:rPr>
            <a:t>jaringan</a:t>
          </a:r>
          <a:r>
            <a:rPr kumimoji="0" lang="en-GB" sz="18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 </a:t>
          </a:r>
          <a:r>
            <a:rPr kumimoji="0" lang="en-GB" sz="1800" b="0" i="0" u="none" strike="noStrike" kern="1200" cap="none" spc="0" normalizeH="0" baseline="0" noProof="0" dirty="0" err="1" smtClean="0">
              <a:ln>
                <a:noFill/>
              </a:ln>
              <a:solidFill>
                <a:schemeClr val="tx1"/>
              </a:solidFill>
              <a:effectLst/>
              <a:uLnTx/>
              <a:uFillTx/>
              <a:latin typeface="Tahoma" pitchFamily="34" charset="0"/>
              <a:ea typeface="+mn-ea"/>
              <a:cs typeface="Tahoma" pitchFamily="34" charset="0"/>
            </a:rPr>
            <a:t>komputer</a:t>
          </a:r>
          <a:r>
            <a:rPr kumimoji="0" lang="en-GB" sz="18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 </a:t>
          </a:r>
          <a:r>
            <a:rPr kumimoji="0" lang="en-GB" sz="1800" b="0" i="0" u="none" strike="noStrike" kern="1200" cap="none" spc="0" normalizeH="0" baseline="0" noProof="0" dirty="0" err="1" smtClean="0">
              <a:ln>
                <a:noFill/>
              </a:ln>
              <a:solidFill>
                <a:schemeClr val="tx1"/>
              </a:solidFill>
              <a:effectLst/>
              <a:uLnTx/>
              <a:uFillTx/>
              <a:latin typeface="Tahoma" pitchFamily="34" charset="0"/>
              <a:ea typeface="+mn-ea"/>
              <a:cs typeface="Tahoma" pitchFamily="34" charset="0"/>
            </a:rPr>
            <a:t>dan</a:t>
          </a:r>
          <a:r>
            <a:rPr kumimoji="0" lang="en-GB" sz="18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 Internet, </a:t>
          </a:r>
          <a:r>
            <a:rPr kumimoji="0" lang="en-GB" sz="1800" b="0" i="1"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distant learning</a:t>
          </a:r>
          <a:r>
            <a:rPr kumimoji="0" lang="en-GB" sz="18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 </a:t>
          </a:r>
          <a:r>
            <a:rPr kumimoji="0" lang="en-GB" sz="1800" b="0" i="1"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web-based interactive</a:t>
          </a:r>
          <a:r>
            <a:rPr kumimoji="0" lang="en-GB" sz="18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 quiz online </a:t>
          </a:r>
          <a:r>
            <a:rPr kumimoji="0" lang="en-GB" sz="1800" b="0" i="0" u="none" strike="noStrike" kern="1200" cap="none" spc="0" normalizeH="0" baseline="0" noProof="0" dirty="0" err="1" smtClean="0">
              <a:ln>
                <a:noFill/>
              </a:ln>
              <a:solidFill>
                <a:schemeClr val="tx1"/>
              </a:solidFill>
              <a:effectLst/>
              <a:uLnTx/>
              <a:uFillTx/>
              <a:latin typeface="Tahoma" pitchFamily="34" charset="0"/>
              <a:ea typeface="+mn-ea"/>
              <a:cs typeface="Tahoma" pitchFamily="34" charset="0"/>
            </a:rPr>
            <a:t>dsb</a:t>
          </a:r>
          <a:r>
            <a:rPr kumimoji="0" lang="en-GB" sz="1800" b="0"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a:t>
          </a:r>
          <a:endParaRPr lang="en-US" sz="1800" kern="1200" dirty="0">
            <a:latin typeface="Tahoma" pitchFamily="34" charset="0"/>
            <a:cs typeface="Tahoma" pitchFamily="34" charset="0"/>
          </a:endParaRPr>
        </a:p>
      </dsp:txBody>
      <dsp:txXfrm rot="-5400000">
        <a:off x="2962656" y="3154527"/>
        <a:ext cx="5211961" cy="1016365"/>
      </dsp:txXfrm>
    </dsp:sp>
    <dsp:sp modelId="{A18FBA10-A5A5-4BA1-8CEC-CDCDA715B660}">
      <dsp:nvSpPr>
        <dsp:cNvPr id="0" name=""/>
        <dsp:cNvSpPr/>
      </dsp:nvSpPr>
      <dsp:spPr>
        <a:xfrm>
          <a:off x="0" y="2958752"/>
          <a:ext cx="2962656" cy="140791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b="1" kern="1200" dirty="0" smtClean="0">
              <a:latin typeface="Agency FB" pitchFamily="34" charset="0"/>
            </a:rPr>
            <a:t>Level 3</a:t>
          </a:r>
          <a:endParaRPr lang="en-US" sz="3200" b="1" kern="1200" dirty="0">
            <a:latin typeface="Agency FB" pitchFamily="34" charset="0"/>
          </a:endParaRPr>
        </a:p>
      </dsp:txBody>
      <dsp:txXfrm>
        <a:off x="68729" y="3027481"/>
        <a:ext cx="2825198" cy="12704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B470F9-D15E-4907-88A0-7F69FD32E5CC}" type="datetimeFigureOut">
              <a:rPr lang="en-US" smtClean="0"/>
              <a:pPr/>
              <a:t>5/27/2013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387116-4494-49C6-8F1C-53DAB886A29F}" type="slidenum">
              <a:rPr lang="en-US" smtClean="0"/>
              <a:pPr/>
              <a:t>‹#›</a:t>
            </a:fld>
            <a:endParaRPr lang="en-US"/>
          </a:p>
        </p:txBody>
      </p:sp>
    </p:spTree>
    <p:extLst>
      <p:ext uri="{BB962C8B-B14F-4D97-AF65-F5344CB8AC3E}">
        <p14:creationId xmlns:p14="http://schemas.microsoft.com/office/powerpoint/2010/main" val="1653054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3B387116-4494-49C6-8F1C-53DAB886A29F}" type="slidenum">
              <a:rPr lang="en-US" smtClean="0"/>
              <a:pPr/>
              <a:t>4</a:t>
            </a:fld>
            <a:endParaRPr lang="en-US"/>
          </a:p>
        </p:txBody>
      </p:sp>
    </p:spTree>
    <p:extLst>
      <p:ext uri="{BB962C8B-B14F-4D97-AF65-F5344CB8AC3E}">
        <p14:creationId xmlns:p14="http://schemas.microsoft.com/office/powerpoint/2010/main" val="1463340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387116-4494-49C6-8F1C-53DAB886A29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BAAE1D-6A42-4197-BB2F-81B6388EA027}" type="datetimeFigureOut">
              <a:rPr lang="en-US" smtClean="0"/>
              <a:pPr/>
              <a:t>5/27/2013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53F31-9F67-413E-BA73-F14E9E4CB09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BAAE1D-6A42-4197-BB2F-81B6388EA027}" type="datetimeFigureOut">
              <a:rPr lang="en-US" smtClean="0"/>
              <a:pPr/>
              <a:t>5/27/2013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53F31-9F67-413E-BA73-F14E9E4CB09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BAAE1D-6A42-4197-BB2F-81B6388EA027}" type="datetimeFigureOut">
              <a:rPr lang="en-US" smtClean="0"/>
              <a:pPr/>
              <a:t>5/27/2013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53F31-9F67-413E-BA73-F14E9E4CB09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BAAE1D-6A42-4197-BB2F-81B6388EA027}" type="datetimeFigureOut">
              <a:rPr lang="en-US" smtClean="0"/>
              <a:pPr/>
              <a:t>5/27/2013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53F31-9F67-413E-BA73-F14E9E4CB09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BAAE1D-6A42-4197-BB2F-81B6388EA027}" type="datetimeFigureOut">
              <a:rPr lang="en-US" smtClean="0"/>
              <a:pPr/>
              <a:t>5/27/2013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53F31-9F67-413E-BA73-F14E9E4CB09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BAAE1D-6A42-4197-BB2F-81B6388EA027}" type="datetimeFigureOut">
              <a:rPr lang="en-US" smtClean="0"/>
              <a:pPr/>
              <a:t>5/27/2013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153F31-9F67-413E-BA73-F14E9E4CB09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BAAE1D-6A42-4197-BB2F-81B6388EA027}" type="datetimeFigureOut">
              <a:rPr lang="en-US" smtClean="0"/>
              <a:pPr/>
              <a:t>5/27/2013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153F31-9F67-413E-BA73-F14E9E4CB09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BAAE1D-6A42-4197-BB2F-81B6388EA027}" type="datetimeFigureOut">
              <a:rPr lang="en-US" smtClean="0"/>
              <a:pPr/>
              <a:t>5/27/2013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153F31-9F67-413E-BA73-F14E9E4CB09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BAAE1D-6A42-4197-BB2F-81B6388EA027}" type="datetimeFigureOut">
              <a:rPr lang="en-US" smtClean="0"/>
              <a:pPr/>
              <a:t>5/27/2013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153F31-9F67-413E-BA73-F14E9E4CB09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BAAE1D-6A42-4197-BB2F-81B6388EA027}" type="datetimeFigureOut">
              <a:rPr lang="en-US" smtClean="0"/>
              <a:pPr/>
              <a:t>5/27/2013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153F31-9F67-413E-BA73-F14E9E4CB09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BAAE1D-6A42-4197-BB2F-81B6388EA027}" type="datetimeFigureOut">
              <a:rPr lang="en-US" smtClean="0"/>
              <a:pPr/>
              <a:t>5/27/2013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153F31-9F67-413E-BA73-F14E9E4CB09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AAE1D-6A42-4197-BB2F-81B6388EA027}" type="datetimeFigureOut">
              <a:rPr lang="en-US" smtClean="0"/>
              <a:pPr/>
              <a:t>5/27/2013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153F31-9F67-413E-BA73-F14E9E4CB09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e-pendidikan.com/" TargetMode="External"/><Relationship Id="rId13" Type="http://schemas.openxmlformats.org/officeDocument/2006/relationships/hyperlink" Target="http://www.google.com/" TargetMode="External"/><Relationship Id="rId3" Type="http://schemas.openxmlformats.org/officeDocument/2006/relationships/hyperlink" Target="http://sltp.net/" TargetMode="External"/><Relationship Id="rId7" Type="http://schemas.openxmlformats.org/officeDocument/2006/relationships/hyperlink" Target="http://www.britishcouncil.org/montageworl" TargetMode="External"/><Relationship Id="rId12" Type="http://schemas.openxmlformats.org/officeDocument/2006/relationships/hyperlink" Target="http://www.yahoo.com/" TargetMode="External"/><Relationship Id="rId2" Type="http://schemas.openxmlformats.org/officeDocument/2006/relationships/hyperlink" Target="http://slta.net/" TargetMode="External"/><Relationship Id="rId16" Type="http://schemas.openxmlformats.org/officeDocument/2006/relationships/hyperlink" Target="http://www.etprofessional.com/" TargetMode="External"/><Relationship Id="rId1" Type="http://schemas.openxmlformats.org/officeDocument/2006/relationships/slideLayout" Target="../slideLayouts/slideLayout2.xml"/><Relationship Id="rId6" Type="http://schemas.openxmlformats.org/officeDocument/2006/relationships/hyperlink" Target="http://indo-jobs.com/" TargetMode="External"/><Relationship Id="rId11" Type="http://schemas.openxmlformats.org/officeDocument/2006/relationships/hyperlink" Target="http://www.amazingedu.com/" TargetMode="External"/><Relationship Id="rId5" Type="http://schemas.openxmlformats.org/officeDocument/2006/relationships/hyperlink" Target="http://schooldevelopment.net/" TargetMode="External"/><Relationship Id="rId15" Type="http://schemas.openxmlformats.org/officeDocument/2006/relationships/hyperlink" Target="http://www.blogger.com/" TargetMode="External"/><Relationship Id="rId10" Type="http://schemas.openxmlformats.org/officeDocument/2006/relationships/hyperlink" Target="http://www.aclenglish.com/" TargetMode="External"/><Relationship Id="rId4" Type="http://schemas.openxmlformats.org/officeDocument/2006/relationships/hyperlink" Target="http://pthp.net/" TargetMode="External"/><Relationship Id="rId9" Type="http://schemas.openxmlformats.org/officeDocument/2006/relationships/hyperlink" Target="http://teknologipendidikan.com/" TargetMode="External"/><Relationship Id="rId14" Type="http://schemas.openxmlformats.org/officeDocument/2006/relationships/hyperlink" Target="http://www.iearn.org/"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0"/>
            <a:ext cx="7772400" cy="1470025"/>
          </a:xfrm>
        </p:spPr>
        <p:txBody>
          <a:bodyPr>
            <a:noAutofit/>
          </a:bodyPr>
          <a:lstStyle/>
          <a:p>
            <a:pPr algn="r"/>
            <a:r>
              <a:rPr lang="id-ID" b="1" dirty="0" smtClean="0">
                <a:latin typeface="Agency FB" pitchFamily="34" charset="0"/>
              </a:rPr>
              <a:t>PEMAMFAATAN </a:t>
            </a:r>
            <a:r>
              <a:rPr lang="en-US" b="1" dirty="0" smtClean="0">
                <a:latin typeface="Agency FB" pitchFamily="34" charset="0"/>
              </a:rPr>
              <a:t>TEKNOLOGI INFORMASI</a:t>
            </a:r>
            <a:br>
              <a:rPr lang="en-US" b="1" dirty="0" smtClean="0">
                <a:latin typeface="Agency FB" pitchFamily="34" charset="0"/>
              </a:rPr>
            </a:br>
            <a:r>
              <a:rPr lang="en-US" b="1" dirty="0" err="1" smtClean="0">
                <a:latin typeface="Agency FB" pitchFamily="34" charset="0"/>
              </a:rPr>
              <a:t>Dalam</a:t>
            </a:r>
            <a:r>
              <a:rPr lang="en-US" b="1" dirty="0" smtClean="0">
                <a:latin typeface="Agency FB" pitchFamily="34" charset="0"/>
              </a:rPr>
              <a:t> </a:t>
            </a:r>
            <a:br>
              <a:rPr lang="en-US" b="1" dirty="0" smtClean="0">
                <a:latin typeface="Agency FB" pitchFamily="34" charset="0"/>
              </a:rPr>
            </a:br>
            <a:r>
              <a:rPr lang="en-US" sz="4800" b="1" dirty="0" smtClean="0">
                <a:latin typeface="Agency FB" pitchFamily="34" charset="0"/>
              </a:rPr>
              <a:t>PEMBELAJARAN</a:t>
            </a:r>
            <a:endParaRPr lang="en-US" b="1" dirty="0">
              <a:latin typeface="Agency FB" pitchFamily="34" charset="0"/>
            </a:endParaRPr>
          </a:p>
        </p:txBody>
      </p:sp>
      <p:sp>
        <p:nvSpPr>
          <p:cNvPr id="3" name="Subtitle 2"/>
          <p:cNvSpPr>
            <a:spLocks noGrp="1"/>
          </p:cNvSpPr>
          <p:nvPr>
            <p:ph type="subTitle" idx="1"/>
          </p:nvPr>
        </p:nvSpPr>
        <p:spPr>
          <a:xfrm>
            <a:off x="2057400" y="4114800"/>
            <a:ext cx="6400800" cy="1752600"/>
          </a:xfrm>
        </p:spPr>
        <p:txBody>
          <a:bodyPr>
            <a:normAutofit fontScale="70000" lnSpcReduction="20000"/>
          </a:bodyPr>
          <a:lstStyle/>
          <a:p>
            <a:pPr algn="r"/>
            <a:r>
              <a:rPr lang="en-US" b="1" dirty="0" smtClean="0">
                <a:solidFill>
                  <a:schemeClr val="tx1"/>
                </a:solidFill>
                <a:latin typeface="Agency FB" pitchFamily="34" charset="0"/>
              </a:rPr>
              <a:t>RZ </a:t>
            </a:r>
            <a:r>
              <a:rPr lang="en-US" b="1" dirty="0" err="1" smtClean="0">
                <a:solidFill>
                  <a:schemeClr val="tx1"/>
                </a:solidFill>
                <a:latin typeface="Agency FB" pitchFamily="34" charset="0"/>
              </a:rPr>
              <a:t>Abd</a:t>
            </a:r>
            <a:r>
              <a:rPr lang="en-US" b="1" dirty="0" smtClean="0">
                <a:solidFill>
                  <a:schemeClr val="tx1"/>
                </a:solidFill>
                <a:latin typeface="Agency FB" pitchFamily="34" charset="0"/>
              </a:rPr>
              <a:t> Aziz</a:t>
            </a:r>
          </a:p>
          <a:p>
            <a:pPr algn="r"/>
            <a:endParaRPr lang="en-US" b="1" dirty="0" smtClean="0">
              <a:solidFill>
                <a:schemeClr val="tx1"/>
              </a:solidFill>
              <a:latin typeface="Agency FB" pitchFamily="34" charset="0"/>
            </a:endParaRPr>
          </a:p>
          <a:p>
            <a:pPr algn="r"/>
            <a:r>
              <a:rPr lang="id-ID" b="1" dirty="0" smtClean="0">
                <a:solidFill>
                  <a:schemeClr val="tx1"/>
                </a:solidFill>
                <a:latin typeface="Agency FB" pitchFamily="34" charset="0"/>
              </a:rPr>
              <a:t>KARNAVAL IT IBI HIMA MISI</a:t>
            </a:r>
            <a:endParaRPr lang="en-US" b="1" dirty="0" smtClean="0">
              <a:solidFill>
                <a:schemeClr val="tx1"/>
              </a:solidFill>
              <a:latin typeface="Agency FB" pitchFamily="34" charset="0"/>
            </a:endParaRPr>
          </a:p>
          <a:p>
            <a:pPr algn="r"/>
            <a:r>
              <a:rPr lang="en-US" b="1" dirty="0" smtClean="0">
                <a:solidFill>
                  <a:schemeClr val="tx1"/>
                </a:solidFill>
                <a:latin typeface="Agency FB" pitchFamily="34" charset="0"/>
              </a:rPr>
              <a:t>IBI DARMAJAYA</a:t>
            </a:r>
          </a:p>
          <a:p>
            <a:pPr algn="r"/>
            <a:r>
              <a:rPr lang="en-US" b="1" dirty="0" smtClean="0">
                <a:solidFill>
                  <a:schemeClr val="tx1"/>
                </a:solidFill>
                <a:latin typeface="Agency FB" pitchFamily="34" charset="0"/>
              </a:rPr>
              <a:t>201</a:t>
            </a:r>
            <a:r>
              <a:rPr lang="id-ID" b="1" dirty="0" smtClean="0">
                <a:solidFill>
                  <a:schemeClr val="tx1"/>
                </a:solidFill>
                <a:latin typeface="Agency FB" pitchFamily="34" charset="0"/>
              </a:rPr>
              <a:t>2</a:t>
            </a:r>
            <a:endParaRPr lang="en-US" b="1" dirty="0">
              <a:solidFill>
                <a:schemeClr val="tx1"/>
              </a:solidFill>
              <a:latin typeface="Agency FB"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228600"/>
            <a:ext cx="8614691" cy="646331"/>
          </a:xfrm>
          <a:prstGeom prst="rect">
            <a:avLst/>
          </a:prstGeom>
          <a:solidFill>
            <a:schemeClr val="tx2">
              <a:lumMod val="50000"/>
            </a:schemeClr>
          </a:solidFill>
        </p:spPr>
        <p:txBody>
          <a:bodyPr wrap="square" rtlCol="0">
            <a:spAutoFit/>
          </a:bodyPr>
          <a:lstStyle/>
          <a:p>
            <a:pPr algn="r"/>
            <a:r>
              <a:rPr lang="en-US" sz="3600" b="1" dirty="0" err="1" smtClean="0">
                <a:solidFill>
                  <a:schemeClr val="bg1"/>
                </a:solidFill>
                <a:latin typeface="Tempus Sans ITC" pitchFamily="82" charset="0"/>
              </a:rPr>
              <a:t>Tahapan</a:t>
            </a:r>
            <a:r>
              <a:rPr lang="en-US" sz="3600" b="1" dirty="0" smtClean="0">
                <a:solidFill>
                  <a:schemeClr val="bg1"/>
                </a:solidFill>
                <a:latin typeface="Tempus Sans ITC" pitchFamily="82" charset="0"/>
              </a:rPr>
              <a:t> </a:t>
            </a:r>
            <a:r>
              <a:rPr lang="en-US" sz="3600" b="1" dirty="0" err="1" smtClean="0">
                <a:solidFill>
                  <a:schemeClr val="bg1"/>
                </a:solidFill>
                <a:latin typeface="Tempus Sans ITC" pitchFamily="82" charset="0"/>
              </a:rPr>
              <a:t>Komputer</a:t>
            </a:r>
            <a:r>
              <a:rPr lang="en-US" sz="3600" b="1" dirty="0" smtClean="0">
                <a:solidFill>
                  <a:schemeClr val="bg1"/>
                </a:solidFill>
                <a:latin typeface="Tempus Sans ITC" pitchFamily="82" charset="0"/>
              </a:rPr>
              <a:t> </a:t>
            </a:r>
            <a:r>
              <a:rPr lang="en-US" sz="3600" b="1" dirty="0" err="1" smtClean="0">
                <a:solidFill>
                  <a:schemeClr val="bg1"/>
                </a:solidFill>
                <a:latin typeface="Tempus Sans ITC" pitchFamily="82" charset="0"/>
              </a:rPr>
              <a:t>untuk</a:t>
            </a:r>
            <a:r>
              <a:rPr lang="en-US" sz="3600" b="1" dirty="0" smtClean="0">
                <a:solidFill>
                  <a:schemeClr val="bg1"/>
                </a:solidFill>
                <a:latin typeface="Tempus Sans ITC" pitchFamily="82" charset="0"/>
              </a:rPr>
              <a:t> </a:t>
            </a:r>
            <a:r>
              <a:rPr lang="en-US" sz="3600" b="1" dirty="0" err="1" smtClean="0">
                <a:solidFill>
                  <a:schemeClr val="bg1"/>
                </a:solidFill>
                <a:latin typeface="Tempus Sans ITC" pitchFamily="82" charset="0"/>
              </a:rPr>
              <a:t>Pembelajaran</a:t>
            </a:r>
            <a:endParaRPr lang="en-US" sz="3600" b="1" dirty="0">
              <a:solidFill>
                <a:schemeClr val="bg1"/>
              </a:solidFill>
              <a:latin typeface="Tempus Sans ITC" pitchFamily="82" charset="0"/>
            </a:endParaRPr>
          </a:p>
        </p:txBody>
      </p:sp>
      <p:graphicFrame>
        <p:nvGraphicFramePr>
          <p:cNvPr id="7" name="Diagram 6"/>
          <p:cNvGraphicFramePr/>
          <p:nvPr/>
        </p:nvGraphicFramePr>
        <p:xfrm>
          <a:off x="914400" y="1447800"/>
          <a:ext cx="2819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3124200" y="1447800"/>
          <a:ext cx="2819400" cy="4495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nvGraphicFramePr>
        <p:xfrm>
          <a:off x="5334000" y="1447800"/>
          <a:ext cx="2819400" cy="44958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32DC7E26-29C7-451D-8DFB-26B968351A28}"/>
                                            </p:graphicEl>
                                          </p:spTgt>
                                        </p:tgtEl>
                                        <p:attrNameLst>
                                          <p:attrName>style.visibility</p:attrName>
                                        </p:attrNameLst>
                                      </p:cBhvr>
                                      <p:to>
                                        <p:strVal val="visible"/>
                                      </p:to>
                                    </p:set>
                                    <p:animEffect transition="in" filter="fade">
                                      <p:cBhvr>
                                        <p:cTn id="7" dur="2000"/>
                                        <p:tgtEl>
                                          <p:spTgt spid="7">
                                            <p:graphicEl>
                                              <a:dgm id="{32DC7E26-29C7-451D-8DFB-26B968351A28}"/>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graphicEl>
                                              <a:dgm id="{8C8C9C47-080F-466E-B01C-2E0E30AF2F89}"/>
                                            </p:graphicEl>
                                          </p:spTgt>
                                        </p:tgtEl>
                                        <p:attrNameLst>
                                          <p:attrName>style.visibility</p:attrName>
                                        </p:attrNameLst>
                                      </p:cBhvr>
                                      <p:to>
                                        <p:strVal val="visible"/>
                                      </p:to>
                                    </p:set>
                                    <p:animEffect transition="in" filter="fade">
                                      <p:cBhvr>
                                        <p:cTn id="10" dur="2000"/>
                                        <p:tgtEl>
                                          <p:spTgt spid="7">
                                            <p:graphicEl>
                                              <a:dgm id="{8C8C9C47-080F-466E-B01C-2E0E30AF2F89}"/>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graphicEl>
                                              <a:dgm id="{CD13DE2A-F594-47A2-8EE0-02EAFD3001C6}"/>
                                            </p:graphicEl>
                                          </p:spTgt>
                                        </p:tgtEl>
                                        <p:attrNameLst>
                                          <p:attrName>style.visibility</p:attrName>
                                        </p:attrNameLst>
                                      </p:cBhvr>
                                      <p:to>
                                        <p:strVal val="visible"/>
                                      </p:to>
                                    </p:set>
                                    <p:animEffect transition="in" filter="fade">
                                      <p:cBhvr>
                                        <p:cTn id="13" dur="2000"/>
                                        <p:tgtEl>
                                          <p:spTgt spid="7">
                                            <p:graphicEl>
                                              <a:dgm id="{CD13DE2A-F594-47A2-8EE0-02EAFD3001C6}"/>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graphicEl>
                                              <a:dgm id="{06EA34C4-1D3C-47A7-BF5F-B7AC0C59C0B9}"/>
                                            </p:graphicEl>
                                          </p:spTgt>
                                        </p:tgtEl>
                                        <p:attrNameLst>
                                          <p:attrName>style.visibility</p:attrName>
                                        </p:attrNameLst>
                                      </p:cBhvr>
                                      <p:to>
                                        <p:strVal val="visible"/>
                                      </p:to>
                                    </p:set>
                                    <p:animEffect transition="in" filter="fade">
                                      <p:cBhvr>
                                        <p:cTn id="16" dur="2000"/>
                                        <p:tgtEl>
                                          <p:spTgt spid="7">
                                            <p:graphicEl>
                                              <a:dgm id="{06EA34C4-1D3C-47A7-BF5F-B7AC0C59C0B9}"/>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graphicEl>
                                              <a:dgm id="{6B5C5F8A-8D08-4216-984E-F91E04E21EE6}"/>
                                            </p:graphicEl>
                                          </p:spTgt>
                                        </p:tgtEl>
                                        <p:attrNameLst>
                                          <p:attrName>style.visibility</p:attrName>
                                        </p:attrNameLst>
                                      </p:cBhvr>
                                      <p:to>
                                        <p:strVal val="visible"/>
                                      </p:to>
                                    </p:set>
                                    <p:animEffect transition="in" filter="fade">
                                      <p:cBhvr>
                                        <p:cTn id="19" dur="2000"/>
                                        <p:tgtEl>
                                          <p:spTgt spid="7">
                                            <p:graphicEl>
                                              <a:dgm id="{6B5C5F8A-8D08-4216-984E-F91E04E21EE6}"/>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p:bldSub>
      </p:bldGraphic>
      <p:bldGraphic spid="8" grpId="0">
        <p:bldAsOne/>
      </p:bldGraphic>
      <p:bldGraphic spid="9"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44"/>
          <p:cNvGraphicFramePr>
            <a:graphicFrameLocks noGrp="1"/>
          </p:cNvGraphicFramePr>
          <p:nvPr>
            <p:extLst>
              <p:ext uri="{D42A27DB-BD31-4B8C-83A1-F6EECF244321}">
                <p14:modId xmlns:p14="http://schemas.microsoft.com/office/powerpoint/2010/main" val="3411311964"/>
              </p:ext>
            </p:extLst>
          </p:nvPr>
        </p:nvGraphicFramePr>
        <p:xfrm>
          <a:off x="304800" y="1524000"/>
          <a:ext cx="8610600" cy="4667242"/>
        </p:xfrm>
        <a:graphic>
          <a:graphicData uri="http://schemas.openxmlformats.org/drawingml/2006/table">
            <a:tbl>
              <a:tblPr/>
              <a:tblGrid>
                <a:gridCol w="3714376"/>
                <a:gridCol w="4896224"/>
              </a:tblGrid>
              <a:tr h="5810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Modus </a:t>
                      </a:r>
                      <a:r>
                        <a:rPr kumimoji="0" lang="en-US" sz="2400" b="1"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Belajar</a:t>
                      </a:r>
                      <a:endPar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Dukungan TI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794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Mendengarkan</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Web cast, video/audio conference, </a:t>
                      </a:r>
                      <a:r>
                        <a:rPr kumimoji="0" lang="en-US" sz="20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sekuen</a:t>
                      </a: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20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presentasi</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5810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Mencari</a:t>
                      </a: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saran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Mailing list, e-mail, chatting, video/audio conference, on-line mentoring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5810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Membaca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Browsing Internet, </a:t>
                      </a:r>
                      <a:r>
                        <a:rPr kumimoji="0" lang="en-US" sz="20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buku</a:t>
                      </a: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on-line, </a:t>
                      </a:r>
                      <a:r>
                        <a:rPr kumimoji="0" lang="en-US" sz="20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perpustakaan</a:t>
                      </a: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digital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5810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Memperhatikan</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Sekuen</a:t>
                      </a: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20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presentasi</a:t>
                      </a: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movie, </a:t>
                      </a:r>
                      <a:r>
                        <a:rPr kumimoji="0" lang="en-US" sz="20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papan</a:t>
                      </a: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20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tulis</a:t>
                      </a: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on-line</a:t>
                      </a:r>
                      <a:endParaRPr kumimoji="0" lang="id-ID"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5810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Menyimak</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Tour virtual, </a:t>
                      </a:r>
                      <a:r>
                        <a:rPr kumimoji="0" lang="en-US" sz="20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diskusi</a:t>
                      </a: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on-line</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5810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Menerima</a:t>
                      </a: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r>
                        <a:rPr kumimoji="0" lang="en-US" sz="20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kritik</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Diskusi</a:t>
                      </a: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on-line, video/audio conference, mailing list, on-line mentoring</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5" name="Rectangle 2"/>
          <p:cNvSpPr>
            <a:spLocks noGrp="1" noChangeArrowheads="1"/>
          </p:cNvSpPr>
          <p:nvPr>
            <p:ph type="title"/>
          </p:nvPr>
        </p:nvSpPr>
        <p:spPr>
          <a:xfrm>
            <a:off x="228600" y="228600"/>
            <a:ext cx="8686800" cy="1050925"/>
          </a:xfrm>
          <a:solidFill>
            <a:schemeClr val="accent2"/>
          </a:solidFill>
        </p:spPr>
        <p:txBody>
          <a:bodyPr/>
          <a:lstStyle/>
          <a:p>
            <a:pPr algn="r" eaLnBrk="1" hangingPunct="1">
              <a:defRPr/>
            </a:pPr>
            <a:r>
              <a:rPr lang="en-US" sz="3600" b="1" dirty="0" err="1" smtClean="0">
                <a:solidFill>
                  <a:schemeClr val="bg1"/>
                </a:solidFill>
                <a:latin typeface="Tempus Sans ITC" pitchFamily="82" charset="0"/>
              </a:rPr>
              <a:t>Bagaimana</a:t>
            </a:r>
            <a:r>
              <a:rPr lang="en-US" sz="3600" b="1" dirty="0" smtClean="0">
                <a:solidFill>
                  <a:schemeClr val="bg1"/>
                </a:solidFill>
                <a:latin typeface="Tempus Sans ITC" pitchFamily="82" charset="0"/>
              </a:rPr>
              <a:t> TI </a:t>
            </a:r>
            <a:r>
              <a:rPr lang="en-US" sz="3600" b="1" dirty="0" err="1" smtClean="0">
                <a:solidFill>
                  <a:schemeClr val="bg1"/>
                </a:solidFill>
                <a:latin typeface="Tempus Sans ITC" pitchFamily="82" charset="0"/>
              </a:rPr>
              <a:t>Membantu</a:t>
            </a:r>
            <a:r>
              <a:rPr lang="en-US" sz="3600" b="1" dirty="0" smtClean="0">
                <a:solidFill>
                  <a:schemeClr val="bg1"/>
                </a:solidFill>
                <a:latin typeface="Tempus Sans ITC" pitchFamily="82" charset="0"/>
              </a:rPr>
              <a:t> </a:t>
            </a:r>
            <a:r>
              <a:rPr lang="id-ID" sz="3600" b="1" dirty="0" smtClean="0">
                <a:solidFill>
                  <a:schemeClr val="bg1"/>
                </a:solidFill>
                <a:latin typeface="Tempus Sans ITC" pitchFamily="82" charset="0"/>
              </a:rPr>
              <a:t>Proses </a:t>
            </a:r>
            <a:r>
              <a:rPr lang="en-US" sz="3600" b="1" dirty="0" err="1" smtClean="0">
                <a:solidFill>
                  <a:schemeClr val="bg1"/>
                </a:solidFill>
                <a:latin typeface="Tempus Sans ITC" pitchFamily="82" charset="0"/>
              </a:rPr>
              <a:t>Belajar</a:t>
            </a:r>
            <a:r>
              <a:rPr lang="en-US" sz="3600" b="1" dirty="0" smtClean="0">
                <a:solidFill>
                  <a:schemeClr val="bg1"/>
                </a:solidFill>
                <a:latin typeface="Tempus Sans ITC" pitchFamily="82" charset="0"/>
              </a:rPr>
              <a:t> </a:t>
            </a:r>
            <a:r>
              <a:rPr lang="id-ID" sz="3600" b="1" dirty="0" smtClean="0">
                <a:solidFill>
                  <a:schemeClr val="bg1"/>
                </a:solidFill>
                <a:latin typeface="Tempus Sans ITC" pitchFamily="82" charset="0"/>
              </a:rPr>
              <a:t/>
            </a:r>
            <a:br>
              <a:rPr lang="id-ID" sz="3600" b="1" dirty="0" smtClean="0">
                <a:solidFill>
                  <a:schemeClr val="bg1"/>
                </a:solidFill>
                <a:latin typeface="Tempus Sans ITC" pitchFamily="82" charset="0"/>
              </a:rPr>
            </a:br>
            <a:r>
              <a:rPr lang="en-US" sz="1800" b="1" dirty="0" smtClean="0">
                <a:solidFill>
                  <a:schemeClr val="bg1"/>
                </a:solidFill>
                <a:latin typeface="Tempus Sans ITC" pitchFamily="82" charset="0"/>
              </a:rPr>
              <a:t>(Horton, Wiley, 2000)</a:t>
            </a:r>
          </a:p>
        </p:txBody>
      </p:sp>
    </p:spTree>
    <p:extLst>
      <p:ext uri="{BB962C8B-B14F-4D97-AF65-F5344CB8AC3E}">
        <p14:creationId xmlns:p14="http://schemas.microsoft.com/office/powerpoint/2010/main" val="2620219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44"/>
          <p:cNvGraphicFramePr>
            <a:graphicFrameLocks noGrp="1"/>
          </p:cNvGraphicFramePr>
          <p:nvPr>
            <p:extLst>
              <p:ext uri="{D42A27DB-BD31-4B8C-83A1-F6EECF244321}">
                <p14:modId xmlns:p14="http://schemas.microsoft.com/office/powerpoint/2010/main" val="3020548428"/>
              </p:ext>
            </p:extLst>
          </p:nvPr>
        </p:nvGraphicFramePr>
        <p:xfrm>
          <a:off x="304800" y="1524000"/>
          <a:ext cx="8610600" cy="4667306"/>
        </p:xfrm>
        <a:graphic>
          <a:graphicData uri="http://schemas.openxmlformats.org/drawingml/2006/table">
            <a:tbl>
              <a:tblPr/>
              <a:tblGrid>
                <a:gridCol w="3714376"/>
                <a:gridCol w="4896224"/>
              </a:tblGrid>
              <a:tr h="5810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Modus </a:t>
                      </a:r>
                      <a:r>
                        <a:rPr kumimoji="0" lang="en-US" sz="2000" b="1"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Belajar</a:t>
                      </a:r>
                      <a:endPar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Dukungan TI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794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Memodelkan</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Simulasi</a:t>
                      </a: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game on-line, </a:t>
                      </a:r>
                      <a:r>
                        <a:rPr kumimoji="0" lang="en-US" sz="20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kegiatan</a:t>
                      </a: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role-playing on-line</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5810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Eksplorasi</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Eksperimen</a:t>
                      </a: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virtual, </a:t>
                      </a:r>
                      <a:r>
                        <a:rPr kumimoji="0" lang="en-US" sz="20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simulasi</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5810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Mendiskusikan</a:t>
                      </a: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ide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Mailing list, video/audio conference, chatting, diskusi on-line, forum kolaborasi</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5810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Mempraktekkan</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Eksperimen virtual, test on-line, game pembelajaran</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5810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Meneliti</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Tutorial on-line, </a:t>
                      </a:r>
                      <a:r>
                        <a:rPr kumimoji="0" lang="en-US" sz="20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perpustakaan</a:t>
                      </a: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digital, WWW</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5810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Mendiskusikan</a:t>
                      </a: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ide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Mailing list, video/audio conference, chatting, </a:t>
                      </a:r>
                      <a:r>
                        <a:rPr kumimoji="0" lang="en-US" sz="20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diskusi</a:t>
                      </a: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on-line, forum </a:t>
                      </a:r>
                      <a:r>
                        <a:rPr kumimoji="0" lang="en-US" sz="2000" b="0"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kolaborasi</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5" name="Rectangle 2"/>
          <p:cNvSpPr>
            <a:spLocks noGrp="1" noChangeArrowheads="1"/>
          </p:cNvSpPr>
          <p:nvPr>
            <p:ph type="title"/>
          </p:nvPr>
        </p:nvSpPr>
        <p:spPr>
          <a:xfrm>
            <a:off x="228600" y="228600"/>
            <a:ext cx="8686800" cy="1050925"/>
          </a:xfrm>
          <a:solidFill>
            <a:schemeClr val="accent2"/>
          </a:solidFill>
        </p:spPr>
        <p:txBody>
          <a:bodyPr/>
          <a:lstStyle/>
          <a:p>
            <a:pPr algn="r" eaLnBrk="1" hangingPunct="1">
              <a:defRPr/>
            </a:pPr>
            <a:r>
              <a:rPr lang="en-US" sz="3600" b="1" dirty="0" err="1" smtClean="0">
                <a:solidFill>
                  <a:schemeClr val="bg1"/>
                </a:solidFill>
                <a:latin typeface="Tempus Sans ITC" pitchFamily="82" charset="0"/>
              </a:rPr>
              <a:t>Bagaimana</a:t>
            </a:r>
            <a:r>
              <a:rPr lang="en-US" sz="3600" b="1" dirty="0" smtClean="0">
                <a:solidFill>
                  <a:schemeClr val="bg1"/>
                </a:solidFill>
                <a:latin typeface="Tempus Sans ITC" pitchFamily="82" charset="0"/>
              </a:rPr>
              <a:t> TI </a:t>
            </a:r>
            <a:r>
              <a:rPr lang="en-US" sz="3600" b="1" dirty="0" err="1" smtClean="0">
                <a:solidFill>
                  <a:schemeClr val="bg1"/>
                </a:solidFill>
                <a:latin typeface="Tempus Sans ITC" pitchFamily="82" charset="0"/>
              </a:rPr>
              <a:t>Membantu</a:t>
            </a:r>
            <a:r>
              <a:rPr lang="en-US" sz="3600" b="1" dirty="0" smtClean="0">
                <a:solidFill>
                  <a:schemeClr val="bg1"/>
                </a:solidFill>
                <a:latin typeface="Tempus Sans ITC" pitchFamily="82" charset="0"/>
              </a:rPr>
              <a:t> </a:t>
            </a:r>
            <a:r>
              <a:rPr lang="id-ID" sz="3600" b="1" dirty="0" smtClean="0">
                <a:solidFill>
                  <a:schemeClr val="bg1"/>
                </a:solidFill>
                <a:latin typeface="Tempus Sans ITC" pitchFamily="82" charset="0"/>
              </a:rPr>
              <a:t>Proses </a:t>
            </a:r>
            <a:r>
              <a:rPr lang="en-US" sz="3600" b="1" dirty="0" err="1" smtClean="0">
                <a:solidFill>
                  <a:schemeClr val="bg1"/>
                </a:solidFill>
                <a:latin typeface="Tempus Sans ITC" pitchFamily="82" charset="0"/>
              </a:rPr>
              <a:t>Belajar</a:t>
            </a:r>
            <a:r>
              <a:rPr lang="en-US" sz="3600" b="1" dirty="0" smtClean="0">
                <a:solidFill>
                  <a:schemeClr val="bg1"/>
                </a:solidFill>
                <a:latin typeface="Tempus Sans ITC" pitchFamily="82" charset="0"/>
              </a:rPr>
              <a:t> </a:t>
            </a:r>
            <a:r>
              <a:rPr lang="id-ID" sz="3600" b="1" dirty="0" smtClean="0">
                <a:solidFill>
                  <a:schemeClr val="bg1"/>
                </a:solidFill>
                <a:latin typeface="Tempus Sans ITC" pitchFamily="82" charset="0"/>
              </a:rPr>
              <a:t/>
            </a:r>
            <a:br>
              <a:rPr lang="id-ID" sz="3600" b="1" dirty="0" smtClean="0">
                <a:solidFill>
                  <a:schemeClr val="bg1"/>
                </a:solidFill>
                <a:latin typeface="Tempus Sans ITC" pitchFamily="82" charset="0"/>
              </a:rPr>
            </a:br>
            <a:r>
              <a:rPr lang="en-US" sz="1800" b="1" dirty="0" smtClean="0">
                <a:solidFill>
                  <a:schemeClr val="bg1"/>
                </a:solidFill>
                <a:latin typeface="Tempus Sans ITC" pitchFamily="82" charset="0"/>
              </a:rPr>
              <a:t>(Horton, Wiley, 2000)</a:t>
            </a:r>
          </a:p>
        </p:txBody>
      </p:sp>
    </p:spTree>
    <p:extLst>
      <p:ext uri="{BB962C8B-B14F-4D97-AF65-F5344CB8AC3E}">
        <p14:creationId xmlns:p14="http://schemas.microsoft.com/office/powerpoint/2010/main" val="710367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Grp="1" noChangeArrowheads="1"/>
          </p:cNvSpPr>
          <p:nvPr>
            <p:ph type="title"/>
          </p:nvPr>
        </p:nvSpPr>
        <p:spPr>
          <a:xfrm>
            <a:off x="228600" y="165100"/>
            <a:ext cx="8610600" cy="1282700"/>
          </a:xfrm>
          <a:solidFill>
            <a:schemeClr val="tx2">
              <a:lumMod val="50000"/>
            </a:schemeClr>
          </a:solidFill>
          <a:ln w="28440">
            <a:solidFill>
              <a:srgbClr val="EAEAEA"/>
            </a:solidFill>
            <a:miter lim="800000"/>
          </a:ln>
        </p:spPr>
        <p:txBody>
          <a:bodyPr>
            <a:normAutofit fontScale="90000"/>
          </a:bodyPr>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dirty="0" smtClean="0">
                <a:solidFill>
                  <a:schemeClr val="bg1"/>
                </a:solidFill>
                <a:latin typeface="Tempus Sans ITC" pitchFamily="82" charset="0"/>
              </a:rPr>
              <a:t>Level </a:t>
            </a:r>
            <a:r>
              <a:rPr lang="en-GB" sz="4000" dirty="0" err="1" smtClean="0">
                <a:solidFill>
                  <a:schemeClr val="bg1"/>
                </a:solidFill>
                <a:latin typeface="Tempus Sans ITC" pitchFamily="82" charset="0"/>
              </a:rPr>
              <a:t>Aplikasi</a:t>
            </a:r>
            <a:r>
              <a:rPr lang="en-GB" sz="4000" dirty="0" smtClean="0">
                <a:solidFill>
                  <a:schemeClr val="bg1"/>
                </a:solidFill>
                <a:latin typeface="Tempus Sans ITC" pitchFamily="82" charset="0"/>
              </a:rPr>
              <a:t> </a:t>
            </a:r>
            <a:r>
              <a:rPr lang="en-GB" sz="4000" dirty="0" err="1" smtClean="0">
                <a:solidFill>
                  <a:schemeClr val="bg1"/>
                </a:solidFill>
                <a:latin typeface="Tempus Sans ITC" pitchFamily="82" charset="0"/>
              </a:rPr>
              <a:t>Komputer</a:t>
            </a:r>
            <a:r>
              <a:rPr lang="en-GB" sz="4000" dirty="0" smtClean="0">
                <a:solidFill>
                  <a:schemeClr val="bg1"/>
                </a:solidFill>
                <a:latin typeface="Tempus Sans ITC" pitchFamily="82" charset="0"/>
              </a:rPr>
              <a:t> </a:t>
            </a:r>
            <a:r>
              <a:rPr lang="en-GB" sz="4000" dirty="0" err="1" smtClean="0">
                <a:solidFill>
                  <a:schemeClr val="bg1"/>
                </a:solidFill>
                <a:latin typeface="Tempus Sans ITC" pitchFamily="82" charset="0"/>
              </a:rPr>
              <a:t>Dalam</a:t>
            </a:r>
            <a:r>
              <a:rPr lang="en-GB" sz="4000" dirty="0" smtClean="0">
                <a:solidFill>
                  <a:schemeClr val="bg1"/>
                </a:solidFill>
                <a:latin typeface="Tempus Sans ITC" pitchFamily="82" charset="0"/>
              </a:rPr>
              <a:t> </a:t>
            </a:r>
            <a:r>
              <a:rPr lang="en-GB" sz="4000" dirty="0" err="1" smtClean="0">
                <a:solidFill>
                  <a:schemeClr val="bg1"/>
                </a:solidFill>
                <a:latin typeface="Tempus Sans ITC" pitchFamily="82" charset="0"/>
              </a:rPr>
              <a:t>Pendidikan</a:t>
            </a:r>
            <a:r>
              <a:rPr lang="id-ID" sz="4000" dirty="0" smtClean="0">
                <a:solidFill>
                  <a:schemeClr val="bg1"/>
                </a:solidFill>
                <a:latin typeface="Tempus Sans ITC" pitchFamily="82" charset="0"/>
              </a:rPr>
              <a:t/>
            </a:r>
            <a:br>
              <a:rPr lang="id-ID" sz="4000" dirty="0" smtClean="0">
                <a:solidFill>
                  <a:schemeClr val="bg1"/>
                </a:solidFill>
                <a:latin typeface="Tempus Sans ITC" pitchFamily="82" charset="0"/>
              </a:rPr>
            </a:br>
            <a:r>
              <a:rPr lang="id-ID" sz="2700" dirty="0" smtClean="0">
                <a:solidFill>
                  <a:schemeClr val="bg1"/>
                </a:solidFill>
                <a:latin typeface="Tempus Sans ITC" pitchFamily="82" charset="0"/>
              </a:rPr>
              <a:t>(</a:t>
            </a:r>
            <a:r>
              <a:rPr lang="en-GB" sz="2200" dirty="0" err="1" smtClean="0">
                <a:solidFill>
                  <a:schemeClr val="bg1"/>
                </a:solidFill>
                <a:latin typeface="Tempus Sans ITC" pitchFamily="82" charset="0"/>
              </a:rPr>
              <a:t>Agus</a:t>
            </a:r>
            <a:r>
              <a:rPr lang="en-GB" sz="2200" dirty="0" smtClean="0">
                <a:solidFill>
                  <a:schemeClr val="bg1"/>
                </a:solidFill>
                <a:latin typeface="Tempus Sans ITC" pitchFamily="82" charset="0"/>
              </a:rPr>
              <a:t> </a:t>
            </a:r>
            <a:r>
              <a:rPr lang="en-GB" sz="2200" dirty="0" err="1" smtClean="0">
                <a:solidFill>
                  <a:schemeClr val="bg1"/>
                </a:solidFill>
                <a:latin typeface="Tempus Sans ITC" pitchFamily="82" charset="0"/>
              </a:rPr>
              <a:t>Suroso</a:t>
            </a:r>
            <a:r>
              <a:rPr lang="id-ID" sz="2200" dirty="0" smtClean="0">
                <a:solidFill>
                  <a:schemeClr val="bg1"/>
                </a:solidFill>
                <a:latin typeface="Tempus Sans ITC" pitchFamily="82" charset="0"/>
              </a:rPr>
              <a:t>, 2008)</a:t>
            </a:r>
            <a:endParaRPr lang="en-GB" sz="2700" dirty="0">
              <a:solidFill>
                <a:schemeClr val="bg1"/>
              </a:solidFill>
              <a:latin typeface="Tempus Sans ITC" pitchFamily="82" charset="0"/>
            </a:endParaRPr>
          </a:p>
        </p:txBody>
      </p:sp>
      <p:graphicFrame>
        <p:nvGraphicFramePr>
          <p:cNvPr id="8" name="Diagram 7"/>
          <p:cNvGraphicFramePr/>
          <p:nvPr/>
        </p:nvGraphicFramePr>
        <p:xfrm>
          <a:off x="533400" y="1828800"/>
          <a:ext cx="8229600" cy="436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613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9C02AC76-F190-47FD-BBE7-CB0B51137FCE}"/>
                                            </p:graphicEl>
                                          </p:spTgt>
                                        </p:tgtEl>
                                        <p:attrNameLst>
                                          <p:attrName>style.visibility</p:attrName>
                                        </p:attrNameLst>
                                      </p:cBhvr>
                                      <p:to>
                                        <p:strVal val="visible"/>
                                      </p:to>
                                    </p:set>
                                    <p:animEffect transition="in" filter="fade">
                                      <p:cBhvr>
                                        <p:cTn id="7" dur="2000"/>
                                        <p:tgtEl>
                                          <p:spTgt spid="8">
                                            <p:graphicEl>
                                              <a:dgm id="{9C02AC76-F190-47FD-BBE7-CB0B51137FCE}"/>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graphicEl>
                                              <a:dgm id="{F7CE4D9A-BA5D-40C4-A11D-A0D7056CFD65}"/>
                                            </p:graphicEl>
                                          </p:spTgt>
                                        </p:tgtEl>
                                        <p:attrNameLst>
                                          <p:attrName>style.visibility</p:attrName>
                                        </p:attrNameLst>
                                      </p:cBhvr>
                                      <p:to>
                                        <p:strVal val="visible"/>
                                      </p:to>
                                    </p:set>
                                    <p:animEffect transition="in" filter="fade">
                                      <p:cBhvr>
                                        <p:cTn id="10" dur="2000"/>
                                        <p:tgtEl>
                                          <p:spTgt spid="8">
                                            <p:graphicEl>
                                              <a:dgm id="{F7CE4D9A-BA5D-40C4-A11D-A0D7056CFD65}"/>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graphicEl>
                                              <a:dgm id="{E3A6953B-E7CA-4F55-86D2-5317BD8A2470}"/>
                                            </p:graphicEl>
                                          </p:spTgt>
                                        </p:tgtEl>
                                        <p:attrNameLst>
                                          <p:attrName>style.visibility</p:attrName>
                                        </p:attrNameLst>
                                      </p:cBhvr>
                                      <p:to>
                                        <p:strVal val="visible"/>
                                      </p:to>
                                    </p:set>
                                    <p:animEffect transition="in" filter="fade">
                                      <p:cBhvr>
                                        <p:cTn id="15" dur="2000"/>
                                        <p:tgtEl>
                                          <p:spTgt spid="8">
                                            <p:graphicEl>
                                              <a:dgm id="{E3A6953B-E7CA-4F55-86D2-5317BD8A2470}"/>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graphicEl>
                                              <a:dgm id="{99D500D9-1736-484A-9AC4-C33376528A8D}"/>
                                            </p:graphicEl>
                                          </p:spTgt>
                                        </p:tgtEl>
                                        <p:attrNameLst>
                                          <p:attrName>style.visibility</p:attrName>
                                        </p:attrNameLst>
                                      </p:cBhvr>
                                      <p:to>
                                        <p:strVal val="visible"/>
                                      </p:to>
                                    </p:set>
                                    <p:animEffect transition="in" filter="fade">
                                      <p:cBhvr>
                                        <p:cTn id="18" dur="2000"/>
                                        <p:tgtEl>
                                          <p:spTgt spid="8">
                                            <p:graphicEl>
                                              <a:dgm id="{99D500D9-1736-484A-9AC4-C33376528A8D}"/>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graphicEl>
                                              <a:dgm id="{A18FBA10-A5A5-4BA1-8CEC-CDCDA715B660}"/>
                                            </p:graphicEl>
                                          </p:spTgt>
                                        </p:tgtEl>
                                        <p:attrNameLst>
                                          <p:attrName>style.visibility</p:attrName>
                                        </p:attrNameLst>
                                      </p:cBhvr>
                                      <p:to>
                                        <p:strVal val="visible"/>
                                      </p:to>
                                    </p:set>
                                    <p:animEffect transition="in" filter="fade">
                                      <p:cBhvr>
                                        <p:cTn id="23" dur="2000"/>
                                        <p:tgtEl>
                                          <p:spTgt spid="8">
                                            <p:graphicEl>
                                              <a:dgm id="{A18FBA10-A5A5-4BA1-8CEC-CDCDA715B660}"/>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graphicEl>
                                              <a:dgm id="{E61B31A1-28F8-44FD-B138-81D8E9044452}"/>
                                            </p:graphicEl>
                                          </p:spTgt>
                                        </p:tgtEl>
                                        <p:attrNameLst>
                                          <p:attrName>style.visibility</p:attrName>
                                        </p:attrNameLst>
                                      </p:cBhvr>
                                      <p:to>
                                        <p:strVal val="visible"/>
                                      </p:to>
                                    </p:set>
                                    <p:animEffect transition="in" filter="fade">
                                      <p:cBhvr>
                                        <p:cTn id="26" dur="2000"/>
                                        <p:tgtEl>
                                          <p:spTgt spid="8">
                                            <p:graphicEl>
                                              <a:dgm id="{E61B31A1-28F8-44FD-B138-81D8E904445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a:xfrm>
            <a:off x="228600" y="165100"/>
            <a:ext cx="8610600" cy="825500"/>
          </a:xfrm>
          <a:solidFill>
            <a:schemeClr val="tx2">
              <a:lumMod val="50000"/>
            </a:schemeClr>
          </a:solidFill>
          <a:ln w="28440">
            <a:solidFill>
              <a:srgbClr val="EAEAEA"/>
            </a:solidFill>
            <a:miter lim="800000"/>
          </a:ln>
        </p:spPr>
        <p:txBody>
          <a:bodyPr>
            <a:normAutofit/>
          </a:bodyPr>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dirty="0" err="1" smtClean="0">
                <a:solidFill>
                  <a:schemeClr val="bg1"/>
                </a:solidFill>
                <a:latin typeface="Tempus Sans ITC" pitchFamily="82" charset="0"/>
              </a:rPr>
              <a:t>Contoh</a:t>
            </a:r>
            <a:r>
              <a:rPr lang="en-GB" sz="4000" dirty="0" smtClean="0">
                <a:solidFill>
                  <a:schemeClr val="bg1"/>
                </a:solidFill>
                <a:latin typeface="Tempus Sans ITC" pitchFamily="82" charset="0"/>
              </a:rPr>
              <a:t> </a:t>
            </a:r>
            <a:r>
              <a:rPr lang="en-GB" sz="4000" dirty="0" err="1" smtClean="0">
                <a:solidFill>
                  <a:schemeClr val="bg1"/>
                </a:solidFill>
                <a:latin typeface="Tempus Sans ITC" pitchFamily="82" charset="0"/>
              </a:rPr>
              <a:t>Aplikasi</a:t>
            </a:r>
            <a:r>
              <a:rPr lang="en-GB" sz="4000" dirty="0" smtClean="0">
                <a:solidFill>
                  <a:schemeClr val="bg1"/>
                </a:solidFill>
                <a:latin typeface="Tempus Sans ITC" pitchFamily="82" charset="0"/>
              </a:rPr>
              <a:t> </a:t>
            </a:r>
            <a:r>
              <a:rPr lang="en-GB" sz="4000" dirty="0" err="1" smtClean="0">
                <a:solidFill>
                  <a:schemeClr val="bg1"/>
                </a:solidFill>
                <a:latin typeface="Tempus Sans ITC" pitchFamily="82" charset="0"/>
              </a:rPr>
              <a:t>Dalam</a:t>
            </a:r>
            <a:r>
              <a:rPr lang="en-GB" sz="4000" dirty="0" smtClean="0">
                <a:solidFill>
                  <a:schemeClr val="bg1"/>
                </a:solidFill>
                <a:latin typeface="Tempus Sans ITC" pitchFamily="82" charset="0"/>
              </a:rPr>
              <a:t> </a:t>
            </a:r>
            <a:r>
              <a:rPr lang="en-GB" sz="4000" dirty="0" err="1" smtClean="0">
                <a:solidFill>
                  <a:schemeClr val="bg1"/>
                </a:solidFill>
                <a:latin typeface="Tempus Sans ITC" pitchFamily="82" charset="0"/>
              </a:rPr>
              <a:t>Pembelajaran</a:t>
            </a:r>
            <a:endParaRPr lang="en-GB" sz="4000" dirty="0">
              <a:solidFill>
                <a:schemeClr val="bg1"/>
              </a:solidFill>
              <a:latin typeface="Tempus Sans ITC" pitchFamily="82" charset="0"/>
            </a:endParaRPr>
          </a:p>
        </p:txBody>
      </p:sp>
      <p:graphicFrame>
        <p:nvGraphicFramePr>
          <p:cNvPr id="5" name="Diagram 4"/>
          <p:cNvGraphicFramePr/>
          <p:nvPr/>
        </p:nvGraphicFramePr>
        <p:xfrm>
          <a:off x="609600" y="1600200"/>
          <a:ext cx="8229600" cy="436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e Placeholder 3"/>
          <p:cNvSpPr>
            <a:spLocks noGrp="1"/>
          </p:cNvSpPr>
          <p:nvPr>
            <p:ph type="dt" idx="10"/>
          </p:nvPr>
        </p:nvSpPr>
        <p:spPr>
          <a:xfrm>
            <a:off x="5729287" y="6453187"/>
            <a:ext cx="1903413" cy="455613"/>
          </a:xfrm>
        </p:spPr>
        <p:txBody>
          <a:bodyPr/>
          <a:lstStyle/>
          <a:p>
            <a:r>
              <a:rPr lang="en-GB"/>
              <a:t>05/19/08</a:t>
            </a:r>
          </a:p>
        </p:txBody>
      </p:sp>
      <p:sp>
        <p:nvSpPr>
          <p:cNvPr id="7" name="Slide Number Placeholder 5"/>
          <p:cNvSpPr>
            <a:spLocks noGrp="1"/>
          </p:cNvSpPr>
          <p:nvPr>
            <p:ph type="sldNum" idx="12"/>
          </p:nvPr>
        </p:nvSpPr>
        <p:spPr>
          <a:xfrm>
            <a:off x="11596687" y="6453187"/>
            <a:ext cx="1903413" cy="455613"/>
          </a:xfrm>
        </p:spPr>
        <p:txBody>
          <a:bodyPr/>
          <a:lstStyle/>
          <a:p>
            <a:fld id="{F8FCC98C-CBCA-4D9E-AA1C-D3E35C4AFC81}" type="slidenum">
              <a:rPr lang="en-GB"/>
              <a:pPr/>
              <a:t>14</a:t>
            </a:fld>
            <a:endParaRPr lang="en-GB"/>
          </a:p>
        </p:txBody>
      </p:sp>
    </p:spTree>
    <p:extLst>
      <p:ext uri="{BB962C8B-B14F-4D97-AF65-F5344CB8AC3E}">
        <p14:creationId xmlns:p14="http://schemas.microsoft.com/office/powerpoint/2010/main" val="99880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9C02AC76-F190-47FD-BBE7-CB0B51137FCE}"/>
                                            </p:graphicEl>
                                          </p:spTgt>
                                        </p:tgtEl>
                                        <p:attrNameLst>
                                          <p:attrName>style.visibility</p:attrName>
                                        </p:attrNameLst>
                                      </p:cBhvr>
                                      <p:to>
                                        <p:strVal val="visible"/>
                                      </p:to>
                                    </p:set>
                                    <p:animEffect transition="in" filter="fade">
                                      <p:cBhvr>
                                        <p:cTn id="7" dur="2000"/>
                                        <p:tgtEl>
                                          <p:spTgt spid="5">
                                            <p:graphicEl>
                                              <a:dgm id="{9C02AC76-F190-47FD-BBE7-CB0B51137FCE}"/>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F7CE4D9A-BA5D-40C4-A11D-A0D7056CFD65}"/>
                                            </p:graphicEl>
                                          </p:spTgt>
                                        </p:tgtEl>
                                        <p:attrNameLst>
                                          <p:attrName>style.visibility</p:attrName>
                                        </p:attrNameLst>
                                      </p:cBhvr>
                                      <p:to>
                                        <p:strVal val="visible"/>
                                      </p:to>
                                    </p:set>
                                    <p:animEffect transition="in" filter="fade">
                                      <p:cBhvr>
                                        <p:cTn id="10" dur="2000"/>
                                        <p:tgtEl>
                                          <p:spTgt spid="5">
                                            <p:graphicEl>
                                              <a:dgm id="{F7CE4D9A-BA5D-40C4-A11D-A0D7056CFD65}"/>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graphicEl>
                                              <a:dgm id="{E3A6953B-E7CA-4F55-86D2-5317BD8A2470}"/>
                                            </p:graphicEl>
                                          </p:spTgt>
                                        </p:tgtEl>
                                        <p:attrNameLst>
                                          <p:attrName>style.visibility</p:attrName>
                                        </p:attrNameLst>
                                      </p:cBhvr>
                                      <p:to>
                                        <p:strVal val="visible"/>
                                      </p:to>
                                    </p:set>
                                    <p:animEffect transition="in" filter="fade">
                                      <p:cBhvr>
                                        <p:cTn id="15" dur="2000"/>
                                        <p:tgtEl>
                                          <p:spTgt spid="5">
                                            <p:graphicEl>
                                              <a:dgm id="{E3A6953B-E7CA-4F55-86D2-5317BD8A2470}"/>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graphicEl>
                                              <a:dgm id="{99D500D9-1736-484A-9AC4-C33376528A8D}"/>
                                            </p:graphicEl>
                                          </p:spTgt>
                                        </p:tgtEl>
                                        <p:attrNameLst>
                                          <p:attrName>style.visibility</p:attrName>
                                        </p:attrNameLst>
                                      </p:cBhvr>
                                      <p:to>
                                        <p:strVal val="visible"/>
                                      </p:to>
                                    </p:set>
                                    <p:animEffect transition="in" filter="fade">
                                      <p:cBhvr>
                                        <p:cTn id="18" dur="2000"/>
                                        <p:tgtEl>
                                          <p:spTgt spid="5">
                                            <p:graphicEl>
                                              <a:dgm id="{99D500D9-1736-484A-9AC4-C33376528A8D}"/>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graphicEl>
                                              <a:dgm id="{A18FBA10-A5A5-4BA1-8CEC-CDCDA715B660}"/>
                                            </p:graphicEl>
                                          </p:spTgt>
                                        </p:tgtEl>
                                        <p:attrNameLst>
                                          <p:attrName>style.visibility</p:attrName>
                                        </p:attrNameLst>
                                      </p:cBhvr>
                                      <p:to>
                                        <p:strVal val="visible"/>
                                      </p:to>
                                    </p:set>
                                    <p:animEffect transition="in" filter="fade">
                                      <p:cBhvr>
                                        <p:cTn id="23" dur="2000"/>
                                        <p:tgtEl>
                                          <p:spTgt spid="5">
                                            <p:graphicEl>
                                              <a:dgm id="{A18FBA10-A5A5-4BA1-8CEC-CDCDA715B660}"/>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graphicEl>
                                              <a:dgm id="{E61B31A1-28F8-44FD-B138-81D8E9044452}"/>
                                            </p:graphicEl>
                                          </p:spTgt>
                                        </p:tgtEl>
                                        <p:attrNameLst>
                                          <p:attrName>style.visibility</p:attrName>
                                        </p:attrNameLst>
                                      </p:cBhvr>
                                      <p:to>
                                        <p:strVal val="visible"/>
                                      </p:to>
                                    </p:set>
                                    <p:animEffect transition="in" filter="fade">
                                      <p:cBhvr>
                                        <p:cTn id="26" dur="2000"/>
                                        <p:tgtEl>
                                          <p:spTgt spid="5">
                                            <p:graphicEl>
                                              <a:dgm id="{E61B31A1-28F8-44FD-B138-81D8E904445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838200" y="1371600"/>
          <a:ext cx="7543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533400" y="304800"/>
            <a:ext cx="8295408" cy="954107"/>
          </a:xfrm>
          <a:prstGeom prst="rect">
            <a:avLst/>
          </a:prstGeom>
          <a:solidFill>
            <a:schemeClr val="tx2">
              <a:lumMod val="50000"/>
            </a:schemeClr>
          </a:solidFill>
        </p:spPr>
        <p:txBody>
          <a:bodyPr wrap="square" rtlCol="0">
            <a:spAutoFit/>
          </a:bodyPr>
          <a:lstStyle/>
          <a:p>
            <a:pPr algn="r"/>
            <a:r>
              <a:rPr lang="en-US" sz="3600" b="1" dirty="0" err="1" smtClean="0">
                <a:solidFill>
                  <a:schemeClr val="bg1"/>
                </a:solidFill>
                <a:latin typeface="Tempus Sans ITC" pitchFamily="82" charset="0"/>
              </a:rPr>
              <a:t>Potensi</a:t>
            </a:r>
            <a:r>
              <a:rPr lang="en-US" sz="3600" b="1" dirty="0" smtClean="0">
                <a:solidFill>
                  <a:schemeClr val="bg1"/>
                </a:solidFill>
                <a:latin typeface="Tempus Sans ITC" pitchFamily="82" charset="0"/>
              </a:rPr>
              <a:t> </a:t>
            </a:r>
            <a:r>
              <a:rPr lang="id-ID" sz="3600" b="1" dirty="0" smtClean="0">
                <a:solidFill>
                  <a:schemeClr val="bg1"/>
                </a:solidFill>
                <a:latin typeface="Tempus Sans ITC" pitchFamily="82" charset="0"/>
              </a:rPr>
              <a:t>IT</a:t>
            </a:r>
            <a:r>
              <a:rPr lang="en-US" sz="3600" b="1" dirty="0" smtClean="0">
                <a:solidFill>
                  <a:schemeClr val="bg1"/>
                </a:solidFill>
                <a:latin typeface="Tempus Sans ITC" pitchFamily="82" charset="0"/>
              </a:rPr>
              <a:t> </a:t>
            </a:r>
            <a:r>
              <a:rPr lang="en-US" sz="3600" b="1" dirty="0" err="1" smtClean="0">
                <a:solidFill>
                  <a:schemeClr val="bg1"/>
                </a:solidFill>
                <a:latin typeface="Tempus Sans ITC" pitchFamily="82" charset="0"/>
              </a:rPr>
              <a:t>dalam</a:t>
            </a:r>
            <a:r>
              <a:rPr lang="en-US" sz="3600" b="1" dirty="0" smtClean="0">
                <a:solidFill>
                  <a:schemeClr val="bg1"/>
                </a:solidFill>
                <a:latin typeface="Tempus Sans ITC" pitchFamily="82" charset="0"/>
              </a:rPr>
              <a:t> </a:t>
            </a:r>
            <a:r>
              <a:rPr lang="en-US" sz="3600" b="1" dirty="0" err="1" smtClean="0">
                <a:solidFill>
                  <a:schemeClr val="bg1"/>
                </a:solidFill>
                <a:latin typeface="Tempus Sans ITC" pitchFamily="82" charset="0"/>
              </a:rPr>
              <a:t>Pembelajaran</a:t>
            </a:r>
            <a:endParaRPr lang="id-ID" sz="3600" b="1" dirty="0" smtClean="0">
              <a:solidFill>
                <a:schemeClr val="bg1"/>
              </a:solidFill>
              <a:latin typeface="Tempus Sans ITC" pitchFamily="82" charset="0"/>
            </a:endParaRPr>
          </a:p>
          <a:p>
            <a:pPr algn="r"/>
            <a:r>
              <a:rPr lang="id-ID" sz="2000" b="1" dirty="0" smtClean="0">
                <a:solidFill>
                  <a:schemeClr val="bg1"/>
                </a:solidFill>
                <a:latin typeface="Tempus Sans ITC" pitchFamily="82" charset="0"/>
              </a:rPr>
              <a:t>(</a:t>
            </a:r>
            <a:r>
              <a:rPr lang="en-US" sz="2000" b="1" dirty="0" smtClean="0">
                <a:solidFill>
                  <a:schemeClr val="bg1"/>
                </a:solidFill>
                <a:latin typeface="Tempus Sans ITC" pitchFamily="82" charset="0"/>
              </a:rPr>
              <a:t>SUDIRMAN SIAHAAN</a:t>
            </a:r>
            <a:r>
              <a:rPr lang="id-ID" sz="2000" b="1" dirty="0" smtClean="0">
                <a:solidFill>
                  <a:schemeClr val="bg1"/>
                </a:solidFill>
                <a:latin typeface="Tempus Sans ITC" pitchFamily="82" charset="0"/>
              </a:rPr>
              <a:t>, 2009)</a:t>
            </a:r>
            <a:endParaRPr lang="en-US" sz="2000" b="1" dirty="0">
              <a:solidFill>
                <a:schemeClr val="bg1"/>
              </a:solidFill>
              <a:latin typeface="Tempus Sans ITC"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AAF05BE9-5034-47C9-ACB1-794FEF910B0A}"/>
                                            </p:graphicEl>
                                          </p:spTgt>
                                        </p:tgtEl>
                                        <p:attrNameLst>
                                          <p:attrName>style.visibility</p:attrName>
                                        </p:attrNameLst>
                                      </p:cBhvr>
                                      <p:to>
                                        <p:strVal val="visible"/>
                                      </p:to>
                                    </p:set>
                                    <p:animEffect transition="in" filter="fade">
                                      <p:cBhvr>
                                        <p:cTn id="7" dur="2000"/>
                                        <p:tgtEl>
                                          <p:spTgt spid="8">
                                            <p:graphicEl>
                                              <a:dgm id="{AAF05BE9-5034-47C9-ACB1-794FEF910B0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9C3993BF-7AA7-4266-8658-824ED963D24F}"/>
                                            </p:graphicEl>
                                          </p:spTgt>
                                        </p:tgtEl>
                                        <p:attrNameLst>
                                          <p:attrName>style.visibility</p:attrName>
                                        </p:attrNameLst>
                                      </p:cBhvr>
                                      <p:to>
                                        <p:strVal val="visible"/>
                                      </p:to>
                                    </p:set>
                                    <p:animEffect transition="in" filter="fade">
                                      <p:cBhvr>
                                        <p:cTn id="12" dur="2000"/>
                                        <p:tgtEl>
                                          <p:spTgt spid="8">
                                            <p:graphicEl>
                                              <a:dgm id="{9C3993BF-7AA7-4266-8658-824ED963D24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BC91E568-9D43-46E5-BCD9-E565B3A6742E}"/>
                                            </p:graphicEl>
                                          </p:spTgt>
                                        </p:tgtEl>
                                        <p:attrNameLst>
                                          <p:attrName>style.visibility</p:attrName>
                                        </p:attrNameLst>
                                      </p:cBhvr>
                                      <p:to>
                                        <p:strVal val="visible"/>
                                      </p:to>
                                    </p:set>
                                    <p:animEffect transition="in" filter="fade">
                                      <p:cBhvr>
                                        <p:cTn id="17" dur="2000"/>
                                        <p:tgtEl>
                                          <p:spTgt spid="8">
                                            <p:graphicEl>
                                              <a:dgm id="{BC91E568-9D43-46E5-BCD9-E565B3A6742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5E1340DD-1F74-432E-B50E-28C60E21F8E3}"/>
                                            </p:graphicEl>
                                          </p:spTgt>
                                        </p:tgtEl>
                                        <p:attrNameLst>
                                          <p:attrName>style.visibility</p:attrName>
                                        </p:attrNameLst>
                                      </p:cBhvr>
                                      <p:to>
                                        <p:strVal val="visible"/>
                                      </p:to>
                                    </p:set>
                                    <p:animEffect transition="in" filter="fade">
                                      <p:cBhvr>
                                        <p:cTn id="22" dur="2000"/>
                                        <p:tgtEl>
                                          <p:spTgt spid="8">
                                            <p:graphicEl>
                                              <a:dgm id="{5E1340DD-1F74-432E-B50E-28C60E21F8E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dgm id="{DCAC81E1-02D7-4827-94AE-A9A168C9105A}"/>
                                            </p:graphicEl>
                                          </p:spTgt>
                                        </p:tgtEl>
                                        <p:attrNameLst>
                                          <p:attrName>style.visibility</p:attrName>
                                        </p:attrNameLst>
                                      </p:cBhvr>
                                      <p:to>
                                        <p:strVal val="visible"/>
                                      </p:to>
                                    </p:set>
                                    <p:animEffect transition="in" filter="fade">
                                      <p:cBhvr>
                                        <p:cTn id="27" dur="2000"/>
                                        <p:tgtEl>
                                          <p:spTgt spid="8">
                                            <p:graphicEl>
                                              <a:dgm id="{DCAC81E1-02D7-4827-94AE-A9A168C9105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graphicEl>
                                              <a:dgm id="{C09737C7-6CAB-477C-A9BD-03783F1DC57B}"/>
                                            </p:graphicEl>
                                          </p:spTgt>
                                        </p:tgtEl>
                                        <p:attrNameLst>
                                          <p:attrName>style.visibility</p:attrName>
                                        </p:attrNameLst>
                                      </p:cBhvr>
                                      <p:to>
                                        <p:strVal val="visible"/>
                                      </p:to>
                                    </p:set>
                                    <p:animEffect transition="in" filter="fade">
                                      <p:cBhvr>
                                        <p:cTn id="32" dur="2000"/>
                                        <p:tgtEl>
                                          <p:spTgt spid="8">
                                            <p:graphicEl>
                                              <a:dgm id="{C09737C7-6CAB-477C-A9BD-03783F1DC57B}"/>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graphicEl>
                                              <a:dgm id="{048BE041-294D-4BD0-8CC7-DE12D344E3C7}"/>
                                            </p:graphicEl>
                                          </p:spTgt>
                                        </p:tgtEl>
                                        <p:attrNameLst>
                                          <p:attrName>style.visibility</p:attrName>
                                        </p:attrNameLst>
                                      </p:cBhvr>
                                      <p:to>
                                        <p:strVal val="visible"/>
                                      </p:to>
                                    </p:set>
                                    <p:animEffect transition="in" filter="fade">
                                      <p:cBhvr>
                                        <p:cTn id="37" dur="2000"/>
                                        <p:tgtEl>
                                          <p:spTgt spid="8">
                                            <p:graphicEl>
                                              <a:dgm id="{048BE041-294D-4BD0-8CC7-DE12D344E3C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graphicEl>
                                              <a:dgm id="{8FE132AB-5D8D-4781-A35E-75DC7538A7CF}"/>
                                            </p:graphicEl>
                                          </p:spTgt>
                                        </p:tgtEl>
                                        <p:attrNameLst>
                                          <p:attrName>style.visibility</p:attrName>
                                        </p:attrNameLst>
                                      </p:cBhvr>
                                      <p:to>
                                        <p:strVal val="visible"/>
                                      </p:to>
                                    </p:set>
                                    <p:animEffect transition="in" filter="fade">
                                      <p:cBhvr>
                                        <p:cTn id="42" dur="2000"/>
                                        <p:tgtEl>
                                          <p:spTgt spid="8">
                                            <p:graphicEl>
                                              <a:dgm id="{8FE132AB-5D8D-4781-A35E-75DC7538A7C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685800" y="1371600"/>
          <a:ext cx="76962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533400" y="304800"/>
            <a:ext cx="8295408" cy="954107"/>
          </a:xfrm>
          <a:prstGeom prst="rect">
            <a:avLst/>
          </a:prstGeom>
          <a:solidFill>
            <a:schemeClr val="tx2">
              <a:lumMod val="50000"/>
            </a:schemeClr>
          </a:solidFill>
        </p:spPr>
        <p:txBody>
          <a:bodyPr wrap="square" rtlCol="0">
            <a:spAutoFit/>
          </a:bodyPr>
          <a:lstStyle/>
          <a:p>
            <a:pPr algn="r"/>
            <a:r>
              <a:rPr lang="en-US" sz="3600" b="1" dirty="0" err="1" smtClean="0">
                <a:solidFill>
                  <a:schemeClr val="bg1"/>
                </a:solidFill>
                <a:latin typeface="Tempus Sans ITC" pitchFamily="82" charset="0"/>
              </a:rPr>
              <a:t>Potensi</a:t>
            </a:r>
            <a:r>
              <a:rPr lang="en-US" sz="3600" b="1" dirty="0" smtClean="0">
                <a:solidFill>
                  <a:schemeClr val="bg1"/>
                </a:solidFill>
                <a:latin typeface="Tempus Sans ITC" pitchFamily="82" charset="0"/>
              </a:rPr>
              <a:t> </a:t>
            </a:r>
            <a:r>
              <a:rPr lang="id-ID" sz="3600" b="1" dirty="0" smtClean="0">
                <a:solidFill>
                  <a:schemeClr val="bg1"/>
                </a:solidFill>
                <a:latin typeface="Tempus Sans ITC" pitchFamily="82" charset="0"/>
              </a:rPr>
              <a:t>IT</a:t>
            </a:r>
            <a:r>
              <a:rPr lang="en-US" sz="3600" b="1" dirty="0" smtClean="0">
                <a:solidFill>
                  <a:schemeClr val="bg1"/>
                </a:solidFill>
                <a:latin typeface="Tempus Sans ITC" pitchFamily="82" charset="0"/>
              </a:rPr>
              <a:t> </a:t>
            </a:r>
            <a:r>
              <a:rPr lang="en-US" sz="3600" b="1" dirty="0" err="1" smtClean="0">
                <a:solidFill>
                  <a:schemeClr val="bg1"/>
                </a:solidFill>
                <a:latin typeface="Tempus Sans ITC" pitchFamily="82" charset="0"/>
              </a:rPr>
              <a:t>dalam</a:t>
            </a:r>
            <a:r>
              <a:rPr lang="en-US" sz="3600" b="1" dirty="0" smtClean="0">
                <a:solidFill>
                  <a:schemeClr val="bg1"/>
                </a:solidFill>
                <a:latin typeface="Tempus Sans ITC" pitchFamily="82" charset="0"/>
              </a:rPr>
              <a:t> </a:t>
            </a:r>
            <a:r>
              <a:rPr lang="en-US" sz="3600" b="1" dirty="0" err="1" smtClean="0">
                <a:solidFill>
                  <a:schemeClr val="bg1"/>
                </a:solidFill>
                <a:latin typeface="Tempus Sans ITC" pitchFamily="82" charset="0"/>
              </a:rPr>
              <a:t>Pembelajaran</a:t>
            </a:r>
            <a:endParaRPr lang="id-ID" sz="3600" b="1" dirty="0" smtClean="0">
              <a:solidFill>
                <a:schemeClr val="bg1"/>
              </a:solidFill>
              <a:latin typeface="Tempus Sans ITC" pitchFamily="82" charset="0"/>
            </a:endParaRPr>
          </a:p>
          <a:p>
            <a:pPr algn="r"/>
            <a:r>
              <a:rPr lang="id-ID" sz="2000" b="1" dirty="0" smtClean="0">
                <a:solidFill>
                  <a:schemeClr val="bg1"/>
                </a:solidFill>
                <a:latin typeface="Tempus Sans ITC" pitchFamily="82" charset="0"/>
              </a:rPr>
              <a:t>(</a:t>
            </a:r>
            <a:r>
              <a:rPr lang="en-US" sz="2000" b="1" dirty="0" smtClean="0">
                <a:solidFill>
                  <a:schemeClr val="bg1"/>
                </a:solidFill>
                <a:latin typeface="Tempus Sans ITC" pitchFamily="82" charset="0"/>
              </a:rPr>
              <a:t>SUDIRMAN SIAHAAN</a:t>
            </a:r>
            <a:r>
              <a:rPr lang="id-ID" sz="2000" b="1" dirty="0" smtClean="0">
                <a:solidFill>
                  <a:schemeClr val="bg1"/>
                </a:solidFill>
                <a:latin typeface="Tempus Sans ITC" pitchFamily="82" charset="0"/>
              </a:rPr>
              <a:t>, 2009)</a:t>
            </a:r>
            <a:endParaRPr lang="en-US" sz="2000" b="1" dirty="0">
              <a:solidFill>
                <a:schemeClr val="bg1"/>
              </a:solidFill>
              <a:latin typeface="Tempus Sans ITC"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C1A348C1-15BF-4508-92DF-4F4522D7E237}"/>
                                            </p:graphicEl>
                                          </p:spTgt>
                                        </p:tgtEl>
                                        <p:attrNameLst>
                                          <p:attrName>style.visibility</p:attrName>
                                        </p:attrNameLst>
                                      </p:cBhvr>
                                      <p:to>
                                        <p:strVal val="visible"/>
                                      </p:to>
                                    </p:set>
                                    <p:animEffect transition="in" filter="fade">
                                      <p:cBhvr>
                                        <p:cTn id="7" dur="2000"/>
                                        <p:tgtEl>
                                          <p:spTgt spid="5">
                                            <p:graphicEl>
                                              <a:dgm id="{C1A348C1-15BF-4508-92DF-4F4522D7E23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9BABC352-DDD2-4633-B397-5D814627F42D}"/>
                                            </p:graphicEl>
                                          </p:spTgt>
                                        </p:tgtEl>
                                        <p:attrNameLst>
                                          <p:attrName>style.visibility</p:attrName>
                                        </p:attrNameLst>
                                      </p:cBhvr>
                                      <p:to>
                                        <p:strVal val="visible"/>
                                      </p:to>
                                    </p:set>
                                    <p:animEffect transition="in" filter="fade">
                                      <p:cBhvr>
                                        <p:cTn id="12" dur="2000"/>
                                        <p:tgtEl>
                                          <p:spTgt spid="5">
                                            <p:graphicEl>
                                              <a:dgm id="{9BABC352-DDD2-4633-B397-5D814627F42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24B798D5-2631-408E-AE09-7036BC603ADC}"/>
                                            </p:graphicEl>
                                          </p:spTgt>
                                        </p:tgtEl>
                                        <p:attrNameLst>
                                          <p:attrName>style.visibility</p:attrName>
                                        </p:attrNameLst>
                                      </p:cBhvr>
                                      <p:to>
                                        <p:strVal val="visible"/>
                                      </p:to>
                                    </p:set>
                                    <p:animEffect transition="in" filter="fade">
                                      <p:cBhvr>
                                        <p:cTn id="17" dur="2000"/>
                                        <p:tgtEl>
                                          <p:spTgt spid="5">
                                            <p:graphicEl>
                                              <a:dgm id="{24B798D5-2631-408E-AE09-7036BC603AD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8E44C284-0931-4569-A24D-FD6B885DC042}"/>
                                            </p:graphicEl>
                                          </p:spTgt>
                                        </p:tgtEl>
                                        <p:attrNameLst>
                                          <p:attrName>style.visibility</p:attrName>
                                        </p:attrNameLst>
                                      </p:cBhvr>
                                      <p:to>
                                        <p:strVal val="visible"/>
                                      </p:to>
                                    </p:set>
                                    <p:animEffect transition="in" filter="fade">
                                      <p:cBhvr>
                                        <p:cTn id="22" dur="2000"/>
                                        <p:tgtEl>
                                          <p:spTgt spid="5">
                                            <p:graphicEl>
                                              <a:dgm id="{8E44C284-0931-4569-A24D-FD6B885DC04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BF48C119-4AB1-4388-BE07-EDBA23F1CC4C}"/>
                                            </p:graphicEl>
                                          </p:spTgt>
                                        </p:tgtEl>
                                        <p:attrNameLst>
                                          <p:attrName>style.visibility</p:attrName>
                                        </p:attrNameLst>
                                      </p:cBhvr>
                                      <p:to>
                                        <p:strVal val="visible"/>
                                      </p:to>
                                    </p:set>
                                    <p:animEffect transition="in" filter="fade">
                                      <p:cBhvr>
                                        <p:cTn id="27" dur="2000"/>
                                        <p:tgtEl>
                                          <p:spTgt spid="5">
                                            <p:graphicEl>
                                              <a:dgm id="{BF48C119-4AB1-4388-BE07-EDBA23F1CC4C}"/>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36011E4A-FB63-4C41-AA39-37B6AE5F9C6E}"/>
                                            </p:graphicEl>
                                          </p:spTgt>
                                        </p:tgtEl>
                                        <p:attrNameLst>
                                          <p:attrName>style.visibility</p:attrName>
                                        </p:attrNameLst>
                                      </p:cBhvr>
                                      <p:to>
                                        <p:strVal val="visible"/>
                                      </p:to>
                                    </p:set>
                                    <p:animEffect transition="in" filter="fade">
                                      <p:cBhvr>
                                        <p:cTn id="32" dur="2000"/>
                                        <p:tgtEl>
                                          <p:spTgt spid="5">
                                            <p:graphicEl>
                                              <a:dgm id="{36011E4A-FB63-4C41-AA39-37B6AE5F9C6E}"/>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graphicEl>
                                              <a:dgm id="{C05B501F-0A91-4029-B5C4-A88AA1B0213D}"/>
                                            </p:graphicEl>
                                          </p:spTgt>
                                        </p:tgtEl>
                                        <p:attrNameLst>
                                          <p:attrName>style.visibility</p:attrName>
                                        </p:attrNameLst>
                                      </p:cBhvr>
                                      <p:to>
                                        <p:strVal val="visible"/>
                                      </p:to>
                                    </p:set>
                                    <p:animEffect transition="in" filter="fade">
                                      <p:cBhvr>
                                        <p:cTn id="37" dur="2000"/>
                                        <p:tgtEl>
                                          <p:spTgt spid="5">
                                            <p:graphicEl>
                                              <a:dgm id="{C05B501F-0A91-4029-B5C4-A88AA1B0213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838200" y="1295400"/>
          <a:ext cx="66294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6705600" y="6248400"/>
            <a:ext cx="2161810" cy="369332"/>
          </a:xfrm>
          <a:prstGeom prst="rect">
            <a:avLst/>
          </a:prstGeom>
        </p:spPr>
        <p:txBody>
          <a:bodyPr wrap="none">
            <a:spAutoFit/>
          </a:bodyPr>
          <a:lstStyle/>
          <a:p>
            <a:r>
              <a:rPr lang="en-US" dirty="0" smtClean="0"/>
              <a:t>Ade </a:t>
            </a:r>
            <a:r>
              <a:rPr lang="en-US" dirty="0" err="1" smtClean="0"/>
              <a:t>Kusnandar</a:t>
            </a:r>
            <a:r>
              <a:rPr lang="en-US" dirty="0" smtClean="0"/>
              <a:t>, 2008</a:t>
            </a:r>
            <a:endParaRPr lang="en-US" dirty="0"/>
          </a:p>
        </p:txBody>
      </p:sp>
      <p:sp>
        <p:nvSpPr>
          <p:cNvPr id="7" name="TextBox 6"/>
          <p:cNvSpPr txBox="1"/>
          <p:nvPr/>
        </p:nvSpPr>
        <p:spPr>
          <a:xfrm>
            <a:off x="533400" y="304800"/>
            <a:ext cx="8295408" cy="954107"/>
          </a:xfrm>
          <a:prstGeom prst="rect">
            <a:avLst/>
          </a:prstGeom>
          <a:solidFill>
            <a:schemeClr val="tx2">
              <a:lumMod val="50000"/>
            </a:schemeClr>
          </a:solidFill>
        </p:spPr>
        <p:txBody>
          <a:bodyPr wrap="square" rtlCol="0">
            <a:spAutoFit/>
          </a:bodyPr>
          <a:lstStyle/>
          <a:p>
            <a:pPr algn="r"/>
            <a:r>
              <a:rPr lang="en-US" sz="3600" b="1" dirty="0" err="1" smtClean="0">
                <a:solidFill>
                  <a:schemeClr val="bg1"/>
                </a:solidFill>
                <a:latin typeface="Tempus Sans ITC" pitchFamily="82" charset="0"/>
              </a:rPr>
              <a:t>Potensi</a:t>
            </a:r>
            <a:r>
              <a:rPr lang="en-US" sz="3600" b="1" dirty="0" smtClean="0">
                <a:solidFill>
                  <a:schemeClr val="bg1"/>
                </a:solidFill>
                <a:latin typeface="Tempus Sans ITC" pitchFamily="82" charset="0"/>
              </a:rPr>
              <a:t> TIK </a:t>
            </a:r>
            <a:r>
              <a:rPr lang="en-US" sz="3600" b="1" dirty="0" err="1" smtClean="0">
                <a:solidFill>
                  <a:schemeClr val="bg1"/>
                </a:solidFill>
                <a:latin typeface="Tempus Sans ITC" pitchFamily="82" charset="0"/>
              </a:rPr>
              <a:t>dalam</a:t>
            </a:r>
            <a:r>
              <a:rPr lang="en-US" sz="3600" b="1" dirty="0" smtClean="0">
                <a:solidFill>
                  <a:schemeClr val="bg1"/>
                </a:solidFill>
                <a:latin typeface="Tempus Sans ITC" pitchFamily="82" charset="0"/>
              </a:rPr>
              <a:t> </a:t>
            </a:r>
            <a:r>
              <a:rPr lang="en-US" sz="3600" b="1" dirty="0" err="1" smtClean="0">
                <a:solidFill>
                  <a:schemeClr val="bg1"/>
                </a:solidFill>
                <a:latin typeface="Tempus Sans ITC" pitchFamily="82" charset="0"/>
              </a:rPr>
              <a:t>Pembelajaran</a:t>
            </a:r>
            <a:endParaRPr lang="id-ID" sz="3600" b="1" dirty="0" smtClean="0">
              <a:solidFill>
                <a:schemeClr val="bg1"/>
              </a:solidFill>
              <a:latin typeface="Tempus Sans ITC" pitchFamily="82" charset="0"/>
            </a:endParaRPr>
          </a:p>
          <a:p>
            <a:pPr algn="r"/>
            <a:r>
              <a:rPr lang="id-ID" sz="2000" b="1" dirty="0" smtClean="0">
                <a:solidFill>
                  <a:schemeClr val="bg1"/>
                </a:solidFill>
                <a:latin typeface="Tempus Sans ITC" pitchFamily="82" charset="0"/>
              </a:rPr>
              <a:t>(</a:t>
            </a:r>
            <a:r>
              <a:rPr lang="en-US" sz="2000" b="1" dirty="0" smtClean="0">
                <a:solidFill>
                  <a:schemeClr val="bg1"/>
                </a:solidFill>
                <a:latin typeface="Tempus Sans ITC" pitchFamily="82" charset="0"/>
              </a:rPr>
              <a:t>SUDIRMAN SIAHAAN</a:t>
            </a:r>
            <a:r>
              <a:rPr lang="id-ID" sz="2000" b="1" dirty="0" smtClean="0">
                <a:solidFill>
                  <a:schemeClr val="bg1"/>
                </a:solidFill>
                <a:latin typeface="Tempus Sans ITC" pitchFamily="82" charset="0"/>
              </a:rPr>
              <a:t>, 2009)</a:t>
            </a:r>
            <a:endParaRPr lang="en-US" sz="2000" b="1" dirty="0">
              <a:solidFill>
                <a:schemeClr val="bg1"/>
              </a:solidFill>
              <a:latin typeface="Tempus Sans ITC"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29833046-7E60-4116-96C2-4F69A47E729F}"/>
                                            </p:graphicEl>
                                          </p:spTgt>
                                        </p:tgtEl>
                                        <p:attrNameLst>
                                          <p:attrName>style.visibility</p:attrName>
                                        </p:attrNameLst>
                                      </p:cBhvr>
                                      <p:to>
                                        <p:strVal val="visible"/>
                                      </p:to>
                                    </p:set>
                                    <p:animEffect transition="in" filter="fade">
                                      <p:cBhvr>
                                        <p:cTn id="7" dur="2000"/>
                                        <p:tgtEl>
                                          <p:spTgt spid="5">
                                            <p:graphicEl>
                                              <a:dgm id="{29833046-7E60-4116-96C2-4F69A47E729F}"/>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23753691-669F-4D85-A636-EFC81B73CD14}"/>
                                            </p:graphicEl>
                                          </p:spTgt>
                                        </p:tgtEl>
                                        <p:attrNameLst>
                                          <p:attrName>style.visibility</p:attrName>
                                        </p:attrNameLst>
                                      </p:cBhvr>
                                      <p:to>
                                        <p:strVal val="visible"/>
                                      </p:to>
                                    </p:set>
                                    <p:animEffect transition="in" filter="fade">
                                      <p:cBhvr>
                                        <p:cTn id="10" dur="2000"/>
                                        <p:tgtEl>
                                          <p:spTgt spid="5">
                                            <p:graphicEl>
                                              <a:dgm id="{23753691-669F-4D85-A636-EFC81B73CD14}"/>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graphicEl>
                                              <a:dgm id="{B36DDB65-71A1-45FB-BA81-D916DE938BC4}"/>
                                            </p:graphicEl>
                                          </p:spTgt>
                                        </p:tgtEl>
                                        <p:attrNameLst>
                                          <p:attrName>style.visibility</p:attrName>
                                        </p:attrNameLst>
                                      </p:cBhvr>
                                      <p:to>
                                        <p:strVal val="visible"/>
                                      </p:to>
                                    </p:set>
                                    <p:animEffect transition="in" filter="fade">
                                      <p:cBhvr>
                                        <p:cTn id="15" dur="2000"/>
                                        <p:tgtEl>
                                          <p:spTgt spid="5">
                                            <p:graphicEl>
                                              <a:dgm id="{B36DDB65-71A1-45FB-BA81-D916DE938BC4}"/>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graphicEl>
                                              <a:dgm id="{27C72646-BFF7-480C-BC1A-B2752D9C9C9D}"/>
                                            </p:graphicEl>
                                          </p:spTgt>
                                        </p:tgtEl>
                                        <p:attrNameLst>
                                          <p:attrName>style.visibility</p:attrName>
                                        </p:attrNameLst>
                                      </p:cBhvr>
                                      <p:to>
                                        <p:strVal val="visible"/>
                                      </p:to>
                                    </p:set>
                                    <p:animEffect transition="in" filter="fade">
                                      <p:cBhvr>
                                        <p:cTn id="18" dur="2000"/>
                                        <p:tgtEl>
                                          <p:spTgt spid="5">
                                            <p:graphicEl>
                                              <a:dgm id="{27C72646-BFF7-480C-BC1A-B2752D9C9C9D}"/>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graphicEl>
                                              <a:dgm id="{9FF20FBD-8BB7-4145-9E8F-D4250723C9C6}"/>
                                            </p:graphicEl>
                                          </p:spTgt>
                                        </p:tgtEl>
                                        <p:attrNameLst>
                                          <p:attrName>style.visibility</p:attrName>
                                        </p:attrNameLst>
                                      </p:cBhvr>
                                      <p:to>
                                        <p:strVal val="visible"/>
                                      </p:to>
                                    </p:set>
                                    <p:animEffect transition="in" filter="fade">
                                      <p:cBhvr>
                                        <p:cTn id="23" dur="2000"/>
                                        <p:tgtEl>
                                          <p:spTgt spid="5">
                                            <p:graphicEl>
                                              <a:dgm id="{9FF20FBD-8BB7-4145-9E8F-D4250723C9C6}"/>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graphicEl>
                                              <a:dgm id="{D8A91732-6878-4734-82E6-15FD647C315A}"/>
                                            </p:graphicEl>
                                          </p:spTgt>
                                        </p:tgtEl>
                                        <p:attrNameLst>
                                          <p:attrName>style.visibility</p:attrName>
                                        </p:attrNameLst>
                                      </p:cBhvr>
                                      <p:to>
                                        <p:strVal val="visible"/>
                                      </p:to>
                                    </p:set>
                                    <p:animEffect transition="in" filter="fade">
                                      <p:cBhvr>
                                        <p:cTn id="26" dur="2000"/>
                                        <p:tgtEl>
                                          <p:spTgt spid="5">
                                            <p:graphicEl>
                                              <a:dgm id="{D8A91732-6878-4734-82E6-15FD647C315A}"/>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graphicEl>
                                              <a:dgm id="{BC5E4865-3A62-448F-B5EF-B0B36B5BF696}"/>
                                            </p:graphicEl>
                                          </p:spTgt>
                                        </p:tgtEl>
                                        <p:attrNameLst>
                                          <p:attrName>style.visibility</p:attrName>
                                        </p:attrNameLst>
                                      </p:cBhvr>
                                      <p:to>
                                        <p:strVal val="visible"/>
                                      </p:to>
                                    </p:set>
                                    <p:animEffect transition="in" filter="fade">
                                      <p:cBhvr>
                                        <p:cTn id="31" dur="2000"/>
                                        <p:tgtEl>
                                          <p:spTgt spid="5">
                                            <p:graphicEl>
                                              <a:dgm id="{BC5E4865-3A62-448F-B5EF-B0B36B5BF696}"/>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graphicEl>
                                              <a:dgm id="{6EC878CC-78A0-49BD-AD0C-DB1504BDFF48}"/>
                                            </p:graphicEl>
                                          </p:spTgt>
                                        </p:tgtEl>
                                        <p:attrNameLst>
                                          <p:attrName>style.visibility</p:attrName>
                                        </p:attrNameLst>
                                      </p:cBhvr>
                                      <p:to>
                                        <p:strVal val="visible"/>
                                      </p:to>
                                    </p:set>
                                    <p:animEffect transition="in" filter="fade">
                                      <p:cBhvr>
                                        <p:cTn id="34" dur="2000"/>
                                        <p:tgtEl>
                                          <p:spTgt spid="5">
                                            <p:graphicEl>
                                              <a:dgm id="{6EC878CC-78A0-49BD-AD0C-DB1504BDFF48}"/>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graphicEl>
                                              <a:dgm id="{4E3DAF71-5F96-4B6B-8624-3C48907BCF96}"/>
                                            </p:graphicEl>
                                          </p:spTgt>
                                        </p:tgtEl>
                                        <p:attrNameLst>
                                          <p:attrName>style.visibility</p:attrName>
                                        </p:attrNameLst>
                                      </p:cBhvr>
                                      <p:to>
                                        <p:strVal val="visible"/>
                                      </p:to>
                                    </p:set>
                                    <p:animEffect transition="in" filter="fade">
                                      <p:cBhvr>
                                        <p:cTn id="39" dur="2000"/>
                                        <p:tgtEl>
                                          <p:spTgt spid="5">
                                            <p:graphicEl>
                                              <a:dgm id="{4E3DAF71-5F96-4B6B-8624-3C48907BCF96}"/>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
                                            <p:graphicEl>
                                              <a:dgm id="{462B1DE4-9733-4A59-814D-CF2133C53D56}"/>
                                            </p:graphicEl>
                                          </p:spTgt>
                                        </p:tgtEl>
                                        <p:attrNameLst>
                                          <p:attrName>style.visibility</p:attrName>
                                        </p:attrNameLst>
                                      </p:cBhvr>
                                      <p:to>
                                        <p:strVal val="visible"/>
                                      </p:to>
                                    </p:set>
                                    <p:animEffect transition="in" filter="fade">
                                      <p:cBhvr>
                                        <p:cTn id="42" dur="2000"/>
                                        <p:tgtEl>
                                          <p:spTgt spid="5">
                                            <p:graphicEl>
                                              <a:dgm id="{462B1DE4-9733-4A59-814D-CF2133C53D56}"/>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graphicEl>
                                              <a:dgm id="{0EB8A182-356F-4BC7-A9C1-2C70698B08BC}"/>
                                            </p:graphicEl>
                                          </p:spTgt>
                                        </p:tgtEl>
                                        <p:attrNameLst>
                                          <p:attrName>style.visibility</p:attrName>
                                        </p:attrNameLst>
                                      </p:cBhvr>
                                      <p:to>
                                        <p:strVal val="visible"/>
                                      </p:to>
                                    </p:set>
                                    <p:animEffect transition="in" filter="fade">
                                      <p:cBhvr>
                                        <p:cTn id="47" dur="2000"/>
                                        <p:tgtEl>
                                          <p:spTgt spid="5">
                                            <p:graphicEl>
                                              <a:dgm id="{0EB8A182-356F-4BC7-A9C1-2C70698B08BC}"/>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
                                            <p:graphicEl>
                                              <a:dgm id="{2AD39802-250B-44B3-AF88-EC9327D22088}"/>
                                            </p:graphicEl>
                                          </p:spTgt>
                                        </p:tgtEl>
                                        <p:attrNameLst>
                                          <p:attrName>style.visibility</p:attrName>
                                        </p:attrNameLst>
                                      </p:cBhvr>
                                      <p:to>
                                        <p:strVal val="visible"/>
                                      </p:to>
                                    </p:set>
                                    <p:animEffect transition="in" filter="fade">
                                      <p:cBhvr>
                                        <p:cTn id="50" dur="2000"/>
                                        <p:tgtEl>
                                          <p:spTgt spid="5">
                                            <p:graphicEl>
                                              <a:dgm id="{2AD39802-250B-44B3-AF88-EC9327D2208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399" y="1090919"/>
            <a:ext cx="8763001" cy="1200329"/>
          </a:xfrm>
          <a:prstGeom prst="rect">
            <a:avLst/>
          </a:prstGeom>
          <a:solidFill>
            <a:schemeClr val="accent2">
              <a:lumMod val="50000"/>
            </a:schemeClr>
          </a:solidFill>
        </p:spPr>
        <p:txBody>
          <a:bodyPr wrap="square">
            <a:spAutoFit/>
          </a:bodyPr>
          <a:lstStyle/>
          <a:p>
            <a:pPr marL="342900" indent="-342900">
              <a:buFont typeface="+mj-lt"/>
              <a:buAutoNum type="arabicPeriod"/>
            </a:pPr>
            <a:r>
              <a:rPr lang="en-US" sz="2400" dirty="0" err="1" smtClean="0">
                <a:solidFill>
                  <a:schemeClr val="bg1"/>
                </a:solidFill>
                <a:latin typeface="Agency FB" pitchFamily="34" charset="0"/>
              </a:rPr>
              <a:t>Sebagai</a:t>
            </a:r>
            <a:r>
              <a:rPr lang="en-US" sz="2400" dirty="0" smtClean="0">
                <a:solidFill>
                  <a:schemeClr val="bg1"/>
                </a:solidFill>
                <a:latin typeface="Agency FB" pitchFamily="34" charset="0"/>
              </a:rPr>
              <a:t> </a:t>
            </a:r>
            <a:r>
              <a:rPr lang="en-US" sz="2400" dirty="0" err="1" smtClean="0">
                <a:solidFill>
                  <a:schemeClr val="bg1"/>
                </a:solidFill>
                <a:latin typeface="Agency FB" pitchFamily="34" charset="0"/>
              </a:rPr>
              <a:t>gudang</a:t>
            </a:r>
            <a:r>
              <a:rPr lang="en-US" sz="2400" dirty="0" smtClean="0">
                <a:solidFill>
                  <a:schemeClr val="bg1"/>
                </a:solidFill>
                <a:latin typeface="Agency FB" pitchFamily="34" charset="0"/>
              </a:rPr>
              <a:t> </a:t>
            </a:r>
            <a:r>
              <a:rPr lang="en-US" sz="2400" dirty="0" err="1" smtClean="0">
                <a:solidFill>
                  <a:schemeClr val="bg1"/>
                </a:solidFill>
                <a:latin typeface="Agency FB" pitchFamily="34" charset="0"/>
              </a:rPr>
              <a:t>ilmu</a:t>
            </a:r>
            <a:r>
              <a:rPr lang="en-US" sz="2400" dirty="0" smtClean="0">
                <a:solidFill>
                  <a:schemeClr val="bg1"/>
                </a:solidFill>
                <a:latin typeface="Agency FB" pitchFamily="34" charset="0"/>
              </a:rPr>
              <a:t> </a:t>
            </a:r>
            <a:r>
              <a:rPr lang="en-US" sz="2400" dirty="0" err="1" smtClean="0">
                <a:solidFill>
                  <a:schemeClr val="bg1"/>
                </a:solidFill>
                <a:latin typeface="Agency FB" pitchFamily="34" charset="0"/>
              </a:rPr>
              <a:t>pengetahuan</a:t>
            </a:r>
            <a:r>
              <a:rPr lang="en-US" sz="2400" dirty="0" smtClean="0">
                <a:solidFill>
                  <a:schemeClr val="bg1"/>
                </a:solidFill>
                <a:latin typeface="Agency FB" pitchFamily="34" charset="0"/>
              </a:rPr>
              <a:t>, </a:t>
            </a:r>
            <a:r>
              <a:rPr lang="en-US" sz="2400" dirty="0" err="1" smtClean="0">
                <a:solidFill>
                  <a:schemeClr val="bg1"/>
                </a:solidFill>
                <a:latin typeface="Agency FB" pitchFamily="34" charset="0"/>
              </a:rPr>
              <a:t>dapat</a:t>
            </a:r>
            <a:r>
              <a:rPr lang="en-US" sz="2400" dirty="0" smtClean="0">
                <a:solidFill>
                  <a:schemeClr val="bg1"/>
                </a:solidFill>
                <a:latin typeface="Agency FB" pitchFamily="34" charset="0"/>
              </a:rPr>
              <a:t> </a:t>
            </a:r>
            <a:r>
              <a:rPr lang="en-US" sz="2400" dirty="0" err="1" smtClean="0">
                <a:solidFill>
                  <a:schemeClr val="bg1"/>
                </a:solidFill>
                <a:latin typeface="Agency FB" pitchFamily="34" charset="0"/>
              </a:rPr>
              <a:t>berupa</a:t>
            </a:r>
            <a:r>
              <a:rPr lang="en-US" sz="2400" dirty="0" smtClean="0">
                <a:solidFill>
                  <a:schemeClr val="bg1"/>
                </a:solidFill>
                <a:latin typeface="Agency FB" pitchFamily="34" charset="0"/>
              </a:rPr>
              <a:t> </a:t>
            </a:r>
            <a:r>
              <a:rPr lang="en-US" sz="2400" dirty="0" err="1" smtClean="0">
                <a:solidFill>
                  <a:schemeClr val="bg1"/>
                </a:solidFill>
                <a:latin typeface="Agency FB" pitchFamily="34" charset="0"/>
              </a:rPr>
              <a:t>referensi</a:t>
            </a:r>
            <a:r>
              <a:rPr lang="en-US" sz="2400" dirty="0" smtClean="0">
                <a:solidFill>
                  <a:schemeClr val="bg1"/>
                </a:solidFill>
                <a:latin typeface="Agency FB" pitchFamily="34" charset="0"/>
              </a:rPr>
              <a:t> </a:t>
            </a:r>
            <a:r>
              <a:rPr lang="en-US" sz="2400" dirty="0" err="1" smtClean="0">
                <a:solidFill>
                  <a:schemeClr val="bg1"/>
                </a:solidFill>
                <a:latin typeface="Agency FB" pitchFamily="34" charset="0"/>
              </a:rPr>
              <a:t>berbagai</a:t>
            </a:r>
            <a:r>
              <a:rPr lang="en-US" sz="2400" dirty="0" smtClean="0">
                <a:solidFill>
                  <a:schemeClr val="bg1"/>
                </a:solidFill>
                <a:latin typeface="Agency FB" pitchFamily="34" charset="0"/>
              </a:rPr>
              <a:t> </a:t>
            </a:r>
            <a:r>
              <a:rPr lang="en-US" sz="2400" dirty="0" err="1" smtClean="0">
                <a:solidFill>
                  <a:schemeClr val="bg1"/>
                </a:solidFill>
                <a:latin typeface="Agency FB" pitchFamily="34" charset="0"/>
              </a:rPr>
              <a:t>ilmu</a:t>
            </a:r>
            <a:r>
              <a:rPr lang="en-US" sz="2400" dirty="0" smtClean="0">
                <a:solidFill>
                  <a:schemeClr val="bg1"/>
                </a:solidFill>
                <a:latin typeface="Agency FB" pitchFamily="34" charset="0"/>
              </a:rPr>
              <a:t> </a:t>
            </a:r>
            <a:r>
              <a:rPr lang="en-US" sz="2400" dirty="0" err="1" smtClean="0">
                <a:solidFill>
                  <a:schemeClr val="bg1"/>
                </a:solidFill>
                <a:latin typeface="Agency FB" pitchFamily="34" charset="0"/>
              </a:rPr>
              <a:t>pengetahuan</a:t>
            </a:r>
            <a:r>
              <a:rPr lang="en-US" sz="2400" dirty="0" smtClean="0">
                <a:solidFill>
                  <a:schemeClr val="bg1"/>
                </a:solidFill>
                <a:latin typeface="Agency FB" pitchFamily="34" charset="0"/>
              </a:rPr>
              <a:t> yang </a:t>
            </a:r>
            <a:r>
              <a:rPr lang="en-US" sz="2400" dirty="0" err="1" smtClean="0">
                <a:solidFill>
                  <a:schemeClr val="bg1"/>
                </a:solidFill>
                <a:latin typeface="Agency FB" pitchFamily="34" charset="0"/>
              </a:rPr>
              <a:t>tersedia</a:t>
            </a:r>
            <a:r>
              <a:rPr lang="en-US" sz="2400" dirty="0" smtClean="0">
                <a:solidFill>
                  <a:schemeClr val="bg1"/>
                </a:solidFill>
                <a:latin typeface="Agency FB" pitchFamily="34" charset="0"/>
              </a:rPr>
              <a:t> </a:t>
            </a:r>
            <a:r>
              <a:rPr lang="en-US" sz="2400" dirty="0" err="1" smtClean="0">
                <a:solidFill>
                  <a:schemeClr val="bg1"/>
                </a:solidFill>
                <a:latin typeface="Agency FB" pitchFamily="34" charset="0"/>
              </a:rPr>
              <a:t>dan</a:t>
            </a:r>
            <a:r>
              <a:rPr lang="en-US" sz="2400" dirty="0" smtClean="0">
                <a:solidFill>
                  <a:schemeClr val="bg1"/>
                </a:solidFill>
                <a:latin typeface="Agency FB" pitchFamily="34" charset="0"/>
              </a:rPr>
              <a:t> </a:t>
            </a:r>
            <a:r>
              <a:rPr lang="en-US" sz="2400" dirty="0" err="1" smtClean="0">
                <a:solidFill>
                  <a:schemeClr val="bg1"/>
                </a:solidFill>
                <a:latin typeface="Agency FB" pitchFamily="34" charset="0"/>
              </a:rPr>
              <a:t>dapat</a:t>
            </a:r>
            <a:r>
              <a:rPr lang="en-US" sz="2400" dirty="0" smtClean="0">
                <a:solidFill>
                  <a:schemeClr val="bg1"/>
                </a:solidFill>
                <a:latin typeface="Agency FB" pitchFamily="34" charset="0"/>
              </a:rPr>
              <a:t> </a:t>
            </a:r>
            <a:r>
              <a:rPr lang="en-US" sz="2400" dirty="0" err="1" smtClean="0">
                <a:solidFill>
                  <a:schemeClr val="bg1"/>
                </a:solidFill>
                <a:latin typeface="Agency FB" pitchFamily="34" charset="0"/>
              </a:rPr>
              <a:t>diakses</a:t>
            </a:r>
            <a:r>
              <a:rPr lang="en-US" sz="2400" dirty="0" smtClean="0">
                <a:solidFill>
                  <a:schemeClr val="bg1"/>
                </a:solidFill>
                <a:latin typeface="Agency FB" pitchFamily="34" charset="0"/>
              </a:rPr>
              <a:t> </a:t>
            </a:r>
            <a:r>
              <a:rPr lang="en-US" sz="2400" dirty="0" err="1" smtClean="0">
                <a:solidFill>
                  <a:schemeClr val="bg1"/>
                </a:solidFill>
                <a:latin typeface="Agency FB" pitchFamily="34" charset="0"/>
              </a:rPr>
              <a:t>melalui</a:t>
            </a:r>
            <a:r>
              <a:rPr lang="en-US" sz="2400" dirty="0" smtClean="0">
                <a:solidFill>
                  <a:schemeClr val="bg1"/>
                </a:solidFill>
                <a:latin typeface="Agency FB" pitchFamily="34" charset="0"/>
              </a:rPr>
              <a:t> </a:t>
            </a:r>
            <a:r>
              <a:rPr lang="en-US" sz="2400" dirty="0" err="1" smtClean="0">
                <a:solidFill>
                  <a:schemeClr val="bg1"/>
                </a:solidFill>
                <a:latin typeface="Agency FB" pitchFamily="34" charset="0"/>
              </a:rPr>
              <a:t>fasilitas</a:t>
            </a:r>
            <a:r>
              <a:rPr lang="en-US" sz="2400" dirty="0" smtClean="0">
                <a:solidFill>
                  <a:schemeClr val="bg1"/>
                </a:solidFill>
                <a:latin typeface="Agency FB" pitchFamily="34" charset="0"/>
              </a:rPr>
              <a:t> TIK, </a:t>
            </a:r>
            <a:r>
              <a:rPr lang="en-US" sz="2400" dirty="0" err="1" smtClean="0">
                <a:solidFill>
                  <a:schemeClr val="bg1"/>
                </a:solidFill>
                <a:latin typeface="Agency FB" pitchFamily="34" charset="0"/>
              </a:rPr>
              <a:t>pengelolaan</a:t>
            </a:r>
            <a:r>
              <a:rPr lang="en-US" sz="2400" dirty="0" smtClean="0">
                <a:solidFill>
                  <a:schemeClr val="bg1"/>
                </a:solidFill>
                <a:latin typeface="Agency FB" pitchFamily="34" charset="0"/>
              </a:rPr>
              <a:t> </a:t>
            </a:r>
            <a:r>
              <a:rPr lang="en-US" sz="2400" dirty="0" err="1" smtClean="0">
                <a:solidFill>
                  <a:schemeClr val="bg1"/>
                </a:solidFill>
                <a:latin typeface="Agency FB" pitchFamily="34" charset="0"/>
              </a:rPr>
              <a:t>pengetahuan</a:t>
            </a:r>
            <a:r>
              <a:rPr lang="en-US" sz="2400" dirty="0" smtClean="0">
                <a:solidFill>
                  <a:schemeClr val="bg1"/>
                </a:solidFill>
                <a:latin typeface="Agency FB" pitchFamily="34" charset="0"/>
              </a:rPr>
              <a:t>, </a:t>
            </a:r>
            <a:r>
              <a:rPr lang="en-US" sz="2400" dirty="0" err="1" smtClean="0">
                <a:solidFill>
                  <a:schemeClr val="bg1"/>
                </a:solidFill>
                <a:latin typeface="Agency FB" pitchFamily="34" charset="0"/>
              </a:rPr>
              <a:t>jaringan</a:t>
            </a:r>
            <a:r>
              <a:rPr lang="en-US" sz="2400" dirty="0" smtClean="0">
                <a:solidFill>
                  <a:schemeClr val="bg1"/>
                </a:solidFill>
                <a:latin typeface="Agency FB" pitchFamily="34" charset="0"/>
              </a:rPr>
              <a:t> </a:t>
            </a:r>
            <a:r>
              <a:rPr lang="en-US" sz="2400" dirty="0" err="1" smtClean="0">
                <a:solidFill>
                  <a:schemeClr val="bg1"/>
                </a:solidFill>
                <a:latin typeface="Agency FB" pitchFamily="34" charset="0"/>
              </a:rPr>
              <a:t>pakar</a:t>
            </a:r>
            <a:r>
              <a:rPr lang="en-US" sz="2400" dirty="0" smtClean="0">
                <a:solidFill>
                  <a:schemeClr val="bg1"/>
                </a:solidFill>
                <a:latin typeface="Agency FB" pitchFamily="34" charset="0"/>
              </a:rPr>
              <a:t>, </a:t>
            </a:r>
            <a:r>
              <a:rPr lang="en-US" sz="2400" dirty="0" err="1" smtClean="0">
                <a:solidFill>
                  <a:schemeClr val="bg1"/>
                </a:solidFill>
                <a:latin typeface="Agency FB" pitchFamily="34" charset="0"/>
              </a:rPr>
              <a:t>jaringan</a:t>
            </a:r>
            <a:r>
              <a:rPr lang="en-US" sz="2400" dirty="0" smtClean="0">
                <a:solidFill>
                  <a:schemeClr val="bg1"/>
                </a:solidFill>
                <a:latin typeface="Agency FB" pitchFamily="34" charset="0"/>
              </a:rPr>
              <a:t> </a:t>
            </a:r>
            <a:r>
              <a:rPr lang="en-US" sz="2400" dirty="0" err="1" smtClean="0">
                <a:solidFill>
                  <a:schemeClr val="bg1"/>
                </a:solidFill>
                <a:latin typeface="Agency FB" pitchFamily="34" charset="0"/>
              </a:rPr>
              <a:t>antara</a:t>
            </a:r>
            <a:r>
              <a:rPr lang="en-US" sz="2400" dirty="0" smtClean="0">
                <a:solidFill>
                  <a:schemeClr val="bg1"/>
                </a:solidFill>
                <a:latin typeface="Agency FB" pitchFamily="34" charset="0"/>
              </a:rPr>
              <a:t> </a:t>
            </a:r>
            <a:r>
              <a:rPr lang="en-US" sz="2400" dirty="0" err="1" smtClean="0">
                <a:solidFill>
                  <a:schemeClr val="bg1"/>
                </a:solidFill>
                <a:latin typeface="Agency FB" pitchFamily="34" charset="0"/>
              </a:rPr>
              <a:t>institusi</a:t>
            </a:r>
            <a:r>
              <a:rPr lang="en-US" sz="2400" dirty="0" smtClean="0">
                <a:solidFill>
                  <a:schemeClr val="bg1"/>
                </a:solidFill>
                <a:latin typeface="Agency FB" pitchFamily="34" charset="0"/>
              </a:rPr>
              <a:t> </a:t>
            </a:r>
            <a:r>
              <a:rPr lang="en-US" sz="2400" dirty="0" err="1" smtClean="0">
                <a:solidFill>
                  <a:schemeClr val="bg1"/>
                </a:solidFill>
                <a:latin typeface="Agency FB" pitchFamily="34" charset="0"/>
              </a:rPr>
              <a:t>pendidikan</a:t>
            </a:r>
            <a:r>
              <a:rPr lang="en-US" sz="2400" dirty="0" smtClean="0">
                <a:solidFill>
                  <a:schemeClr val="bg1"/>
                </a:solidFill>
                <a:latin typeface="Agency FB" pitchFamily="34" charset="0"/>
              </a:rPr>
              <a:t>, </a:t>
            </a:r>
            <a:r>
              <a:rPr lang="en-US" sz="2400" dirty="0" err="1" smtClean="0">
                <a:solidFill>
                  <a:schemeClr val="bg1"/>
                </a:solidFill>
                <a:latin typeface="Agency FB" pitchFamily="34" charset="0"/>
              </a:rPr>
              <a:t>dll</a:t>
            </a:r>
            <a:r>
              <a:rPr lang="en-US" sz="2400" dirty="0" smtClean="0">
                <a:solidFill>
                  <a:schemeClr val="bg1"/>
                </a:solidFill>
                <a:latin typeface="Agency FB" pitchFamily="34" charset="0"/>
              </a:rPr>
              <a:t>. </a:t>
            </a:r>
            <a:endParaRPr lang="en-US" sz="2400" dirty="0">
              <a:solidFill>
                <a:schemeClr val="bg1"/>
              </a:solidFill>
              <a:latin typeface="Agency FB" pitchFamily="34" charset="0"/>
            </a:endParaRPr>
          </a:p>
        </p:txBody>
      </p:sp>
      <p:pic>
        <p:nvPicPr>
          <p:cNvPr id="1026" name="Picture 2"/>
          <p:cNvPicPr>
            <a:picLocks noChangeAspect="1" noChangeArrowheads="1"/>
          </p:cNvPicPr>
          <p:nvPr/>
        </p:nvPicPr>
        <p:blipFill>
          <a:blip r:embed="rId2"/>
          <a:srcRect/>
          <a:stretch>
            <a:fillRect/>
          </a:stretch>
        </p:blipFill>
        <p:spPr bwMode="auto">
          <a:xfrm>
            <a:off x="1295400" y="2345744"/>
            <a:ext cx="6324600" cy="4426442"/>
          </a:xfrm>
          <a:prstGeom prst="rect">
            <a:avLst/>
          </a:prstGeom>
          <a:noFill/>
          <a:ln w="9525">
            <a:noFill/>
            <a:miter lim="800000"/>
            <a:headEnd/>
            <a:tailEnd/>
          </a:ln>
          <a:effectLst/>
        </p:spPr>
      </p:pic>
      <p:sp>
        <p:nvSpPr>
          <p:cNvPr id="6" name="TextBox 5"/>
          <p:cNvSpPr txBox="1"/>
          <p:nvPr/>
        </p:nvSpPr>
        <p:spPr>
          <a:xfrm>
            <a:off x="152399" y="95868"/>
            <a:ext cx="8786733" cy="954107"/>
          </a:xfrm>
          <a:prstGeom prst="rect">
            <a:avLst/>
          </a:prstGeom>
          <a:solidFill>
            <a:schemeClr val="tx2">
              <a:lumMod val="50000"/>
            </a:schemeClr>
          </a:solidFill>
        </p:spPr>
        <p:txBody>
          <a:bodyPr wrap="square" rtlCol="0">
            <a:spAutoFit/>
          </a:bodyPr>
          <a:lstStyle/>
          <a:p>
            <a:pPr algn="r"/>
            <a:r>
              <a:rPr lang="id-ID" sz="3600" b="1" dirty="0" smtClean="0">
                <a:solidFill>
                  <a:schemeClr val="bg1"/>
                </a:solidFill>
                <a:latin typeface="Tempus Sans ITC" pitchFamily="82" charset="0"/>
              </a:rPr>
              <a:t>Fungsi</a:t>
            </a:r>
            <a:r>
              <a:rPr lang="en-US" sz="3600" b="1" dirty="0" smtClean="0">
                <a:solidFill>
                  <a:schemeClr val="bg1"/>
                </a:solidFill>
                <a:latin typeface="Tempus Sans ITC" pitchFamily="82" charset="0"/>
              </a:rPr>
              <a:t> TIK </a:t>
            </a:r>
            <a:r>
              <a:rPr lang="en-US" sz="3600" b="1" dirty="0" err="1" smtClean="0">
                <a:solidFill>
                  <a:schemeClr val="bg1"/>
                </a:solidFill>
                <a:latin typeface="Tempus Sans ITC" pitchFamily="82" charset="0"/>
              </a:rPr>
              <a:t>dalam</a:t>
            </a:r>
            <a:r>
              <a:rPr lang="en-US" sz="3600" b="1" dirty="0" smtClean="0">
                <a:solidFill>
                  <a:schemeClr val="bg1"/>
                </a:solidFill>
                <a:latin typeface="Tempus Sans ITC" pitchFamily="82" charset="0"/>
              </a:rPr>
              <a:t> </a:t>
            </a:r>
            <a:r>
              <a:rPr lang="en-US" sz="3600" b="1" dirty="0" err="1" smtClean="0">
                <a:solidFill>
                  <a:schemeClr val="bg1"/>
                </a:solidFill>
                <a:latin typeface="Tempus Sans ITC" pitchFamily="82" charset="0"/>
              </a:rPr>
              <a:t>Pembelajaran</a:t>
            </a:r>
            <a:endParaRPr lang="id-ID" sz="3600" b="1" dirty="0" smtClean="0">
              <a:solidFill>
                <a:schemeClr val="bg1"/>
              </a:solidFill>
              <a:latin typeface="Tempus Sans ITC" pitchFamily="82" charset="0"/>
            </a:endParaRPr>
          </a:p>
          <a:p>
            <a:pPr algn="r"/>
            <a:r>
              <a:rPr lang="id-ID" sz="2000" b="1" dirty="0" smtClean="0">
                <a:solidFill>
                  <a:schemeClr val="bg1"/>
                </a:solidFill>
                <a:latin typeface="Tempus Sans ITC" pitchFamily="82" charset="0"/>
              </a:rPr>
              <a:t>(</a:t>
            </a:r>
            <a:r>
              <a:rPr lang="en-US" sz="2000" b="1" dirty="0" smtClean="0">
                <a:solidFill>
                  <a:schemeClr val="bg1"/>
                </a:solidFill>
                <a:latin typeface="Tempus Sans ITC" pitchFamily="82" charset="0"/>
              </a:rPr>
              <a:t>SUDIRMAN SIAHAAN</a:t>
            </a:r>
            <a:r>
              <a:rPr lang="id-ID" sz="2000" b="1" dirty="0" smtClean="0">
                <a:solidFill>
                  <a:schemeClr val="bg1"/>
                </a:solidFill>
                <a:latin typeface="Tempus Sans ITC" pitchFamily="82" charset="0"/>
              </a:rPr>
              <a:t>, 2009)</a:t>
            </a:r>
            <a:endParaRPr lang="en-US" sz="2000" b="1" dirty="0">
              <a:solidFill>
                <a:schemeClr val="bg1"/>
              </a:solidFill>
              <a:latin typeface="Tempus Sans ITC"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614551" y="1959425"/>
            <a:ext cx="8077199" cy="4591050"/>
          </a:xfrm>
          <a:prstGeom prst="rect">
            <a:avLst/>
          </a:prstGeom>
          <a:noFill/>
          <a:ln w="9525">
            <a:noFill/>
            <a:miter lim="800000"/>
            <a:headEnd/>
            <a:tailEnd/>
          </a:ln>
          <a:effectLst/>
        </p:spPr>
      </p:pic>
      <p:sp>
        <p:nvSpPr>
          <p:cNvPr id="9" name="Rectangle 8"/>
          <p:cNvSpPr/>
          <p:nvPr/>
        </p:nvSpPr>
        <p:spPr>
          <a:xfrm>
            <a:off x="152399" y="1066800"/>
            <a:ext cx="8786734" cy="830997"/>
          </a:xfrm>
          <a:prstGeom prst="rect">
            <a:avLst/>
          </a:prstGeom>
          <a:solidFill>
            <a:schemeClr val="accent2">
              <a:lumMod val="50000"/>
            </a:schemeClr>
          </a:solidFill>
        </p:spPr>
        <p:txBody>
          <a:bodyPr wrap="square">
            <a:spAutoFit/>
          </a:bodyPr>
          <a:lstStyle/>
          <a:p>
            <a:pPr marL="342900" indent="-342900">
              <a:buFont typeface="+mj-lt"/>
              <a:buAutoNum type="arabicPeriod" startAt="2"/>
            </a:pPr>
            <a:r>
              <a:rPr lang="en-US" sz="2400" dirty="0" err="1" smtClean="0">
                <a:solidFill>
                  <a:schemeClr val="bg1"/>
                </a:solidFill>
                <a:latin typeface="Agency FB" pitchFamily="34" charset="0"/>
              </a:rPr>
              <a:t>Sebagai</a:t>
            </a:r>
            <a:r>
              <a:rPr lang="en-US" sz="2400" dirty="0" smtClean="0">
                <a:solidFill>
                  <a:schemeClr val="bg1"/>
                </a:solidFill>
                <a:latin typeface="Agency FB" pitchFamily="34" charset="0"/>
              </a:rPr>
              <a:t> </a:t>
            </a:r>
            <a:r>
              <a:rPr lang="en-US" sz="2400" dirty="0" err="1" smtClean="0">
                <a:solidFill>
                  <a:schemeClr val="bg1"/>
                </a:solidFill>
                <a:latin typeface="Agency FB" pitchFamily="34" charset="0"/>
              </a:rPr>
              <a:t>alat</a:t>
            </a:r>
            <a:r>
              <a:rPr lang="en-US" sz="2400" dirty="0" smtClean="0">
                <a:solidFill>
                  <a:schemeClr val="bg1"/>
                </a:solidFill>
                <a:latin typeface="Agency FB" pitchFamily="34" charset="0"/>
              </a:rPr>
              <a:t> bantu </a:t>
            </a:r>
            <a:r>
              <a:rPr lang="en-US" sz="2400" dirty="0" err="1" smtClean="0">
                <a:solidFill>
                  <a:schemeClr val="bg1"/>
                </a:solidFill>
                <a:latin typeface="Agency FB" pitchFamily="34" charset="0"/>
              </a:rPr>
              <a:t>pembelajaran</a:t>
            </a:r>
            <a:r>
              <a:rPr lang="en-US" sz="2400" dirty="0" smtClean="0">
                <a:solidFill>
                  <a:schemeClr val="bg1"/>
                </a:solidFill>
                <a:latin typeface="Agency FB" pitchFamily="34" charset="0"/>
              </a:rPr>
              <a:t> </a:t>
            </a:r>
            <a:r>
              <a:rPr lang="en-US" sz="2400" dirty="0" err="1" smtClean="0">
                <a:solidFill>
                  <a:schemeClr val="bg1"/>
                </a:solidFill>
                <a:latin typeface="Agency FB" pitchFamily="34" charset="0"/>
              </a:rPr>
              <a:t>dapat</a:t>
            </a:r>
            <a:r>
              <a:rPr lang="en-US" sz="2400" dirty="0" smtClean="0">
                <a:solidFill>
                  <a:schemeClr val="bg1"/>
                </a:solidFill>
                <a:latin typeface="Agency FB" pitchFamily="34" charset="0"/>
              </a:rPr>
              <a:t> </a:t>
            </a:r>
            <a:r>
              <a:rPr lang="en-US" sz="2400" dirty="0" err="1" smtClean="0">
                <a:solidFill>
                  <a:schemeClr val="bg1"/>
                </a:solidFill>
                <a:latin typeface="Agency FB" pitchFamily="34" charset="0"/>
              </a:rPr>
              <a:t>berupa</a:t>
            </a:r>
            <a:r>
              <a:rPr lang="en-US" sz="2400" dirty="0" smtClean="0">
                <a:solidFill>
                  <a:schemeClr val="bg1"/>
                </a:solidFill>
                <a:latin typeface="Agency FB" pitchFamily="34" charset="0"/>
              </a:rPr>
              <a:t> </a:t>
            </a:r>
            <a:r>
              <a:rPr lang="en-US" sz="2400" dirty="0" err="1" smtClean="0">
                <a:solidFill>
                  <a:schemeClr val="bg1"/>
                </a:solidFill>
                <a:latin typeface="Agency FB" pitchFamily="34" charset="0"/>
              </a:rPr>
              <a:t>alat</a:t>
            </a:r>
            <a:r>
              <a:rPr lang="en-US" sz="2400" dirty="0" smtClean="0">
                <a:solidFill>
                  <a:schemeClr val="bg1"/>
                </a:solidFill>
                <a:latin typeface="Agency FB" pitchFamily="34" charset="0"/>
              </a:rPr>
              <a:t> bantu </a:t>
            </a:r>
            <a:r>
              <a:rPr lang="en-US" sz="2400" dirty="0" err="1" smtClean="0">
                <a:solidFill>
                  <a:schemeClr val="bg1"/>
                </a:solidFill>
                <a:latin typeface="Agency FB" pitchFamily="34" charset="0"/>
              </a:rPr>
              <a:t>mengajar</a:t>
            </a:r>
            <a:r>
              <a:rPr lang="en-US" sz="2400" dirty="0" smtClean="0">
                <a:solidFill>
                  <a:schemeClr val="bg1"/>
                </a:solidFill>
                <a:latin typeface="Agency FB" pitchFamily="34" charset="0"/>
              </a:rPr>
              <a:t> </a:t>
            </a:r>
            <a:r>
              <a:rPr lang="en-US" sz="2400" dirty="0" err="1" smtClean="0">
                <a:solidFill>
                  <a:schemeClr val="bg1"/>
                </a:solidFill>
                <a:latin typeface="Agency FB" pitchFamily="34" charset="0"/>
              </a:rPr>
              <a:t>bagi</a:t>
            </a:r>
            <a:r>
              <a:rPr lang="en-US" sz="2400" dirty="0" smtClean="0">
                <a:solidFill>
                  <a:schemeClr val="bg1"/>
                </a:solidFill>
                <a:latin typeface="Agency FB" pitchFamily="34" charset="0"/>
              </a:rPr>
              <a:t> guru, </a:t>
            </a:r>
            <a:r>
              <a:rPr lang="en-US" sz="2400" dirty="0" err="1" smtClean="0">
                <a:solidFill>
                  <a:schemeClr val="bg1"/>
                </a:solidFill>
                <a:latin typeface="Agency FB" pitchFamily="34" charset="0"/>
              </a:rPr>
              <a:t>alat</a:t>
            </a:r>
            <a:r>
              <a:rPr lang="en-US" sz="2400" dirty="0" smtClean="0">
                <a:solidFill>
                  <a:schemeClr val="bg1"/>
                </a:solidFill>
                <a:latin typeface="Agency FB" pitchFamily="34" charset="0"/>
              </a:rPr>
              <a:t> bantu </a:t>
            </a:r>
            <a:r>
              <a:rPr lang="en-US" sz="2400" dirty="0" err="1" smtClean="0">
                <a:solidFill>
                  <a:schemeClr val="bg1"/>
                </a:solidFill>
                <a:latin typeface="Agency FB" pitchFamily="34" charset="0"/>
              </a:rPr>
              <a:t>belajar</a:t>
            </a:r>
            <a:r>
              <a:rPr lang="en-US" sz="2400" dirty="0" smtClean="0">
                <a:solidFill>
                  <a:schemeClr val="bg1"/>
                </a:solidFill>
                <a:latin typeface="Agency FB" pitchFamily="34" charset="0"/>
              </a:rPr>
              <a:t> </a:t>
            </a:r>
            <a:r>
              <a:rPr lang="en-US" sz="2400" dirty="0" err="1" smtClean="0">
                <a:solidFill>
                  <a:schemeClr val="bg1"/>
                </a:solidFill>
                <a:latin typeface="Agency FB" pitchFamily="34" charset="0"/>
              </a:rPr>
              <a:t>bagi</a:t>
            </a:r>
            <a:r>
              <a:rPr lang="en-US" sz="2400" dirty="0" smtClean="0">
                <a:solidFill>
                  <a:schemeClr val="bg1"/>
                </a:solidFill>
                <a:latin typeface="Agency FB" pitchFamily="34" charset="0"/>
              </a:rPr>
              <a:t> </a:t>
            </a:r>
            <a:r>
              <a:rPr lang="en-US" sz="2400" dirty="0" err="1" smtClean="0">
                <a:solidFill>
                  <a:schemeClr val="bg1"/>
                </a:solidFill>
                <a:latin typeface="Agency FB" pitchFamily="34" charset="0"/>
              </a:rPr>
              <a:t>siswa</a:t>
            </a:r>
            <a:r>
              <a:rPr lang="en-US" sz="2400" dirty="0" smtClean="0">
                <a:solidFill>
                  <a:schemeClr val="bg1"/>
                </a:solidFill>
                <a:latin typeface="Agency FB" pitchFamily="34" charset="0"/>
              </a:rPr>
              <a:t>, </a:t>
            </a:r>
            <a:r>
              <a:rPr lang="en-US" sz="2400" dirty="0" err="1" smtClean="0">
                <a:solidFill>
                  <a:schemeClr val="bg1"/>
                </a:solidFill>
                <a:latin typeface="Agency FB" pitchFamily="34" charset="0"/>
              </a:rPr>
              <a:t>serta</a:t>
            </a:r>
            <a:r>
              <a:rPr lang="en-US" sz="2400" dirty="0" smtClean="0">
                <a:solidFill>
                  <a:schemeClr val="bg1"/>
                </a:solidFill>
                <a:latin typeface="Agency FB" pitchFamily="34" charset="0"/>
              </a:rPr>
              <a:t> </a:t>
            </a:r>
            <a:r>
              <a:rPr lang="en-US" sz="2400" dirty="0" err="1" smtClean="0">
                <a:solidFill>
                  <a:schemeClr val="bg1"/>
                </a:solidFill>
                <a:latin typeface="Agency FB" pitchFamily="34" charset="0"/>
              </a:rPr>
              <a:t>alat</a:t>
            </a:r>
            <a:r>
              <a:rPr lang="en-US" sz="2400" dirty="0" smtClean="0">
                <a:solidFill>
                  <a:schemeClr val="bg1"/>
                </a:solidFill>
                <a:latin typeface="Agency FB" pitchFamily="34" charset="0"/>
              </a:rPr>
              <a:t> bantu </a:t>
            </a:r>
            <a:r>
              <a:rPr lang="en-US" sz="2400" dirty="0" err="1" smtClean="0">
                <a:solidFill>
                  <a:schemeClr val="bg1"/>
                </a:solidFill>
                <a:latin typeface="Agency FB" pitchFamily="34" charset="0"/>
              </a:rPr>
              <a:t>interaksi</a:t>
            </a:r>
            <a:r>
              <a:rPr lang="en-US" sz="2400" dirty="0" smtClean="0">
                <a:solidFill>
                  <a:schemeClr val="bg1"/>
                </a:solidFill>
                <a:latin typeface="Agency FB" pitchFamily="34" charset="0"/>
              </a:rPr>
              <a:t> </a:t>
            </a:r>
            <a:r>
              <a:rPr lang="en-US" sz="2400" dirty="0" err="1" smtClean="0">
                <a:solidFill>
                  <a:schemeClr val="bg1"/>
                </a:solidFill>
                <a:latin typeface="Agency FB" pitchFamily="34" charset="0"/>
              </a:rPr>
              <a:t>antara</a:t>
            </a:r>
            <a:r>
              <a:rPr lang="en-US" sz="2400" dirty="0" smtClean="0">
                <a:solidFill>
                  <a:schemeClr val="bg1"/>
                </a:solidFill>
                <a:latin typeface="Agency FB" pitchFamily="34" charset="0"/>
              </a:rPr>
              <a:t> guru </a:t>
            </a:r>
            <a:r>
              <a:rPr lang="en-US" sz="2400" dirty="0" err="1" smtClean="0">
                <a:solidFill>
                  <a:schemeClr val="bg1"/>
                </a:solidFill>
                <a:latin typeface="Agency FB" pitchFamily="34" charset="0"/>
              </a:rPr>
              <a:t>dengan</a:t>
            </a:r>
            <a:r>
              <a:rPr lang="en-US" sz="2400" dirty="0" smtClean="0">
                <a:solidFill>
                  <a:schemeClr val="bg1"/>
                </a:solidFill>
                <a:latin typeface="Agency FB" pitchFamily="34" charset="0"/>
              </a:rPr>
              <a:t> </a:t>
            </a:r>
            <a:r>
              <a:rPr lang="en-US" sz="2400" dirty="0" err="1" smtClean="0">
                <a:solidFill>
                  <a:schemeClr val="bg1"/>
                </a:solidFill>
                <a:latin typeface="Agency FB" pitchFamily="34" charset="0"/>
              </a:rPr>
              <a:t>siswa</a:t>
            </a:r>
            <a:r>
              <a:rPr lang="en-US" sz="2400" dirty="0" smtClean="0">
                <a:solidFill>
                  <a:schemeClr val="bg1"/>
                </a:solidFill>
                <a:latin typeface="Agency FB" pitchFamily="34" charset="0"/>
              </a:rPr>
              <a:t>. </a:t>
            </a:r>
            <a:endParaRPr lang="en-US" sz="2400" dirty="0">
              <a:solidFill>
                <a:schemeClr val="bg1"/>
              </a:solidFill>
              <a:latin typeface="Agency FB" pitchFamily="34" charset="0"/>
            </a:endParaRPr>
          </a:p>
        </p:txBody>
      </p:sp>
      <p:sp>
        <p:nvSpPr>
          <p:cNvPr id="6" name="TextBox 5"/>
          <p:cNvSpPr txBox="1"/>
          <p:nvPr/>
        </p:nvSpPr>
        <p:spPr>
          <a:xfrm>
            <a:off x="152399" y="95868"/>
            <a:ext cx="8786733" cy="954107"/>
          </a:xfrm>
          <a:prstGeom prst="rect">
            <a:avLst/>
          </a:prstGeom>
          <a:solidFill>
            <a:schemeClr val="tx2">
              <a:lumMod val="50000"/>
            </a:schemeClr>
          </a:solidFill>
        </p:spPr>
        <p:txBody>
          <a:bodyPr wrap="square" rtlCol="0">
            <a:spAutoFit/>
          </a:bodyPr>
          <a:lstStyle/>
          <a:p>
            <a:pPr algn="r"/>
            <a:r>
              <a:rPr lang="id-ID" sz="3600" b="1" dirty="0" smtClean="0">
                <a:solidFill>
                  <a:schemeClr val="bg1"/>
                </a:solidFill>
                <a:latin typeface="Tempus Sans ITC" pitchFamily="82" charset="0"/>
              </a:rPr>
              <a:t>Fungsi</a:t>
            </a:r>
            <a:r>
              <a:rPr lang="en-US" sz="3600" b="1" dirty="0" smtClean="0">
                <a:solidFill>
                  <a:schemeClr val="bg1"/>
                </a:solidFill>
                <a:latin typeface="Tempus Sans ITC" pitchFamily="82" charset="0"/>
              </a:rPr>
              <a:t> TIK </a:t>
            </a:r>
            <a:r>
              <a:rPr lang="en-US" sz="3600" b="1" dirty="0" err="1" smtClean="0">
                <a:solidFill>
                  <a:schemeClr val="bg1"/>
                </a:solidFill>
                <a:latin typeface="Tempus Sans ITC" pitchFamily="82" charset="0"/>
              </a:rPr>
              <a:t>dalam</a:t>
            </a:r>
            <a:r>
              <a:rPr lang="en-US" sz="3600" b="1" dirty="0" smtClean="0">
                <a:solidFill>
                  <a:schemeClr val="bg1"/>
                </a:solidFill>
                <a:latin typeface="Tempus Sans ITC" pitchFamily="82" charset="0"/>
              </a:rPr>
              <a:t> </a:t>
            </a:r>
            <a:r>
              <a:rPr lang="en-US" sz="3600" b="1" dirty="0" err="1" smtClean="0">
                <a:solidFill>
                  <a:schemeClr val="bg1"/>
                </a:solidFill>
                <a:latin typeface="Tempus Sans ITC" pitchFamily="82" charset="0"/>
              </a:rPr>
              <a:t>Pembelajaran</a:t>
            </a:r>
            <a:endParaRPr lang="id-ID" sz="3600" b="1" dirty="0" smtClean="0">
              <a:solidFill>
                <a:schemeClr val="bg1"/>
              </a:solidFill>
              <a:latin typeface="Tempus Sans ITC" pitchFamily="82" charset="0"/>
            </a:endParaRPr>
          </a:p>
          <a:p>
            <a:pPr algn="r"/>
            <a:r>
              <a:rPr lang="id-ID" sz="2000" b="1" dirty="0" smtClean="0">
                <a:solidFill>
                  <a:schemeClr val="bg1"/>
                </a:solidFill>
                <a:latin typeface="Tempus Sans ITC" pitchFamily="82" charset="0"/>
              </a:rPr>
              <a:t>(</a:t>
            </a:r>
            <a:r>
              <a:rPr lang="en-US" sz="2000" b="1" dirty="0" smtClean="0">
                <a:solidFill>
                  <a:schemeClr val="bg1"/>
                </a:solidFill>
                <a:latin typeface="Tempus Sans ITC" pitchFamily="82" charset="0"/>
              </a:rPr>
              <a:t>SUDIRMAN SIAHAAN</a:t>
            </a:r>
            <a:r>
              <a:rPr lang="id-ID" sz="2000" b="1" dirty="0" smtClean="0">
                <a:solidFill>
                  <a:schemeClr val="bg1"/>
                </a:solidFill>
                <a:latin typeface="Tempus Sans ITC" pitchFamily="82" charset="0"/>
              </a:rPr>
              <a:t>, 2009)</a:t>
            </a:r>
            <a:endParaRPr lang="en-US" sz="2000" b="1" dirty="0">
              <a:solidFill>
                <a:schemeClr val="bg1"/>
              </a:solidFill>
              <a:latin typeface="Tempus Sans ITC"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2000"/>
                                        <p:tgtEl>
                                          <p:spTgt spid="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20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chemeClr val="accent2"/>
          </a:solidFill>
        </p:spPr>
        <p:txBody>
          <a:bodyPr>
            <a:normAutofit/>
          </a:bodyPr>
          <a:lstStyle/>
          <a:p>
            <a:pPr algn="r"/>
            <a:r>
              <a:rPr lang="en-US" sz="4800" b="1" dirty="0" err="1" smtClean="0">
                <a:solidFill>
                  <a:schemeClr val="bg1"/>
                </a:solidFill>
                <a:latin typeface="Tempus Sans ITC" pitchFamily="82" charset="0"/>
              </a:rPr>
              <a:t>Latar</a:t>
            </a:r>
            <a:r>
              <a:rPr lang="en-US" sz="4800" b="1" dirty="0" smtClean="0">
                <a:solidFill>
                  <a:schemeClr val="bg1"/>
                </a:solidFill>
                <a:latin typeface="Tempus Sans ITC" pitchFamily="82" charset="0"/>
              </a:rPr>
              <a:t> </a:t>
            </a:r>
            <a:r>
              <a:rPr lang="en-US" sz="4800" b="1" dirty="0" err="1" smtClean="0">
                <a:solidFill>
                  <a:schemeClr val="bg1"/>
                </a:solidFill>
                <a:latin typeface="Tempus Sans ITC" pitchFamily="82" charset="0"/>
              </a:rPr>
              <a:t>Belakang</a:t>
            </a:r>
            <a:endParaRPr lang="en-US" sz="4800" b="1" dirty="0">
              <a:solidFill>
                <a:schemeClr val="bg1"/>
              </a:solidFill>
              <a:latin typeface="Tempus Sans ITC" pitchFamily="82" charset="0"/>
            </a:endParaRPr>
          </a:p>
        </p:txBody>
      </p:sp>
      <p:sp>
        <p:nvSpPr>
          <p:cNvPr id="4" name="Rectangle 3"/>
          <p:cNvSpPr/>
          <p:nvPr/>
        </p:nvSpPr>
        <p:spPr>
          <a:xfrm>
            <a:off x="533400" y="1447800"/>
            <a:ext cx="8153400" cy="4832092"/>
          </a:xfrm>
          <a:prstGeom prst="rect">
            <a:avLst/>
          </a:prstGeom>
          <a:solidFill>
            <a:schemeClr val="tx2">
              <a:lumMod val="20000"/>
              <a:lumOff val="80000"/>
            </a:schemeClr>
          </a:solidFill>
        </p:spPr>
        <p:txBody>
          <a:bodyPr wrap="square">
            <a:spAutoFit/>
          </a:bodyPr>
          <a:lstStyle/>
          <a:p>
            <a:pPr marL="463550" indent="-463550">
              <a:buFont typeface="Wingdings" pitchFamily="2" charset="2"/>
              <a:buChar char="q"/>
            </a:pPr>
            <a:r>
              <a:rPr lang="en-US" sz="2800" dirty="0" err="1">
                <a:latin typeface="Agency FB" pitchFamily="34" charset="0"/>
              </a:rPr>
              <a:t>Pendidikan</a:t>
            </a:r>
            <a:r>
              <a:rPr lang="en-US" sz="2800" dirty="0">
                <a:latin typeface="Agency FB" pitchFamily="34" charset="0"/>
              </a:rPr>
              <a:t> </a:t>
            </a:r>
            <a:r>
              <a:rPr lang="en-US" sz="2800" dirty="0" err="1">
                <a:latin typeface="Agency FB" pitchFamily="34" charset="0"/>
              </a:rPr>
              <a:t>sebagai</a:t>
            </a:r>
            <a:r>
              <a:rPr lang="en-US" sz="2800" dirty="0">
                <a:latin typeface="Agency FB" pitchFamily="34" charset="0"/>
              </a:rPr>
              <a:t> </a:t>
            </a:r>
            <a:r>
              <a:rPr lang="en-US" sz="2800" dirty="0" err="1">
                <a:latin typeface="Agency FB" pitchFamily="34" charset="0"/>
              </a:rPr>
              <a:t>pondasi</a:t>
            </a:r>
            <a:r>
              <a:rPr lang="en-US" sz="2800" dirty="0">
                <a:latin typeface="Agency FB" pitchFamily="34" charset="0"/>
              </a:rPr>
              <a:t> </a:t>
            </a:r>
            <a:r>
              <a:rPr lang="en-US" sz="2800" dirty="0" err="1">
                <a:latin typeface="Agency FB" pitchFamily="34" charset="0"/>
              </a:rPr>
              <a:t>pembangunan</a:t>
            </a:r>
            <a:r>
              <a:rPr lang="en-US" sz="2800" dirty="0">
                <a:latin typeface="Agency FB" pitchFamily="34" charset="0"/>
              </a:rPr>
              <a:t> </a:t>
            </a:r>
            <a:r>
              <a:rPr lang="en-US" sz="2800" dirty="0" err="1">
                <a:latin typeface="Agency FB" pitchFamily="34" charset="0"/>
              </a:rPr>
              <a:t>suatu</a:t>
            </a:r>
            <a:r>
              <a:rPr lang="en-US" sz="2800" dirty="0">
                <a:latin typeface="Agency FB" pitchFamily="34" charset="0"/>
              </a:rPr>
              <a:t> </a:t>
            </a:r>
            <a:r>
              <a:rPr lang="en-US" sz="2800" dirty="0" err="1">
                <a:latin typeface="Agency FB" pitchFamily="34" charset="0"/>
              </a:rPr>
              <a:t>bangsa</a:t>
            </a:r>
            <a:r>
              <a:rPr lang="en-US" sz="2800" dirty="0">
                <a:latin typeface="Agency FB" pitchFamily="34" charset="0"/>
              </a:rPr>
              <a:t> </a:t>
            </a:r>
            <a:r>
              <a:rPr lang="en-US" sz="2800" dirty="0" err="1">
                <a:latin typeface="Agency FB" pitchFamily="34" charset="0"/>
              </a:rPr>
              <a:t>memerlukan</a:t>
            </a:r>
            <a:r>
              <a:rPr lang="en-US" sz="2800" dirty="0">
                <a:latin typeface="Agency FB" pitchFamily="34" charset="0"/>
              </a:rPr>
              <a:t> </a:t>
            </a:r>
            <a:r>
              <a:rPr lang="en-US" sz="2800" dirty="0" err="1">
                <a:latin typeface="Agency FB" pitchFamily="34" charset="0"/>
              </a:rPr>
              <a:t>pembahuruan-pembaharuan</a:t>
            </a:r>
            <a:r>
              <a:rPr lang="en-US" sz="2800" dirty="0">
                <a:latin typeface="Agency FB" pitchFamily="34" charset="0"/>
              </a:rPr>
              <a:t> </a:t>
            </a:r>
            <a:r>
              <a:rPr lang="en-US" sz="2800" dirty="0" err="1">
                <a:latin typeface="Agency FB" pitchFamily="34" charset="0"/>
              </a:rPr>
              <a:t>sesuai</a:t>
            </a:r>
            <a:r>
              <a:rPr lang="en-US" sz="2800" dirty="0">
                <a:latin typeface="Agency FB" pitchFamily="34" charset="0"/>
              </a:rPr>
              <a:t> </a:t>
            </a:r>
            <a:r>
              <a:rPr lang="en-US" sz="2800" dirty="0" err="1">
                <a:latin typeface="Agency FB" pitchFamily="34" charset="0"/>
              </a:rPr>
              <a:t>dengan</a:t>
            </a:r>
            <a:r>
              <a:rPr lang="en-US" sz="2800" dirty="0">
                <a:latin typeface="Agency FB" pitchFamily="34" charset="0"/>
              </a:rPr>
              <a:t> </a:t>
            </a:r>
            <a:r>
              <a:rPr lang="en-US" sz="2800" dirty="0" err="1">
                <a:latin typeface="Agency FB" pitchFamily="34" charset="0"/>
              </a:rPr>
              <a:t>tuntutan</a:t>
            </a:r>
            <a:r>
              <a:rPr lang="en-US" sz="2800" dirty="0">
                <a:latin typeface="Agency FB" pitchFamily="34" charset="0"/>
              </a:rPr>
              <a:t> </a:t>
            </a:r>
            <a:r>
              <a:rPr lang="en-US" sz="2800" dirty="0" err="1" smtClean="0">
                <a:latin typeface="Agency FB" pitchFamily="34" charset="0"/>
              </a:rPr>
              <a:t>zaman</a:t>
            </a:r>
            <a:r>
              <a:rPr lang="id-ID" sz="2800" dirty="0">
                <a:latin typeface="Agency FB" pitchFamily="34" charset="0"/>
              </a:rPr>
              <a:t>.</a:t>
            </a:r>
            <a:endParaRPr lang="en-US" sz="2800" dirty="0" smtClean="0">
              <a:latin typeface="Agency FB" pitchFamily="34" charset="0"/>
            </a:endParaRPr>
          </a:p>
          <a:p>
            <a:pPr marL="463550" indent="-463550">
              <a:buFont typeface="Wingdings" pitchFamily="2" charset="2"/>
              <a:buChar char="q"/>
            </a:pPr>
            <a:r>
              <a:rPr lang="en-US" sz="2800" dirty="0" err="1" smtClean="0">
                <a:latin typeface="Agency FB" pitchFamily="34" charset="0"/>
              </a:rPr>
              <a:t>Keberhasilan</a:t>
            </a:r>
            <a:r>
              <a:rPr lang="en-US" sz="2800" dirty="0" smtClean="0">
                <a:latin typeface="Agency FB" pitchFamily="34" charset="0"/>
              </a:rPr>
              <a:t> </a:t>
            </a:r>
            <a:r>
              <a:rPr lang="en-US" sz="2800" dirty="0" err="1">
                <a:latin typeface="Agency FB" pitchFamily="34" charset="0"/>
              </a:rPr>
              <a:t>dalam</a:t>
            </a:r>
            <a:r>
              <a:rPr lang="en-US" sz="2800" dirty="0">
                <a:latin typeface="Agency FB" pitchFamily="34" charset="0"/>
              </a:rPr>
              <a:t> </a:t>
            </a:r>
            <a:r>
              <a:rPr lang="en-US" sz="2800" dirty="0" err="1">
                <a:latin typeface="Agency FB" pitchFamily="34" charset="0"/>
              </a:rPr>
              <a:t>pendidikan</a:t>
            </a:r>
            <a:r>
              <a:rPr lang="en-US" sz="2800" dirty="0">
                <a:latin typeface="Agency FB" pitchFamily="34" charset="0"/>
              </a:rPr>
              <a:t> </a:t>
            </a:r>
            <a:r>
              <a:rPr lang="en-US" sz="2800" dirty="0" err="1">
                <a:latin typeface="Agency FB" pitchFamily="34" charset="0"/>
              </a:rPr>
              <a:t>selalu</a:t>
            </a:r>
            <a:r>
              <a:rPr lang="en-US" sz="2800" dirty="0">
                <a:latin typeface="Agency FB" pitchFamily="34" charset="0"/>
              </a:rPr>
              <a:t> </a:t>
            </a:r>
            <a:r>
              <a:rPr lang="en-US" sz="2800" dirty="0" err="1">
                <a:latin typeface="Agency FB" pitchFamily="34" charset="0"/>
              </a:rPr>
              <a:t>berhubungan</a:t>
            </a:r>
            <a:r>
              <a:rPr lang="en-US" sz="2800" dirty="0">
                <a:latin typeface="Agency FB" pitchFamily="34" charset="0"/>
              </a:rPr>
              <a:t> </a:t>
            </a:r>
            <a:r>
              <a:rPr lang="en-US" sz="2800" dirty="0" err="1">
                <a:latin typeface="Agency FB" pitchFamily="34" charset="0"/>
              </a:rPr>
              <a:t>erat</a:t>
            </a:r>
            <a:r>
              <a:rPr lang="en-US" sz="2800" dirty="0">
                <a:latin typeface="Agency FB" pitchFamily="34" charset="0"/>
              </a:rPr>
              <a:t> </a:t>
            </a:r>
            <a:r>
              <a:rPr lang="en-US" sz="2800" dirty="0" err="1">
                <a:latin typeface="Agency FB" pitchFamily="34" charset="0"/>
              </a:rPr>
              <a:t>dengan</a:t>
            </a:r>
            <a:r>
              <a:rPr lang="en-US" sz="2800" dirty="0">
                <a:latin typeface="Agency FB" pitchFamily="34" charset="0"/>
              </a:rPr>
              <a:t> </a:t>
            </a:r>
            <a:r>
              <a:rPr lang="en-US" sz="2800" dirty="0" err="1">
                <a:latin typeface="Agency FB" pitchFamily="34" charset="0"/>
              </a:rPr>
              <a:t>kemajuan</a:t>
            </a:r>
            <a:r>
              <a:rPr lang="en-US" sz="2800" dirty="0">
                <a:latin typeface="Agency FB" pitchFamily="34" charset="0"/>
              </a:rPr>
              <a:t> </a:t>
            </a:r>
            <a:r>
              <a:rPr lang="en-US" sz="2800" dirty="0" err="1">
                <a:latin typeface="Agency FB" pitchFamily="34" charset="0"/>
              </a:rPr>
              <a:t>suatu</a:t>
            </a:r>
            <a:r>
              <a:rPr lang="en-US" sz="2800" dirty="0">
                <a:latin typeface="Agency FB" pitchFamily="34" charset="0"/>
              </a:rPr>
              <a:t> </a:t>
            </a:r>
            <a:r>
              <a:rPr lang="en-US" sz="2800" dirty="0" err="1" smtClean="0">
                <a:latin typeface="Agency FB" pitchFamily="34" charset="0"/>
              </a:rPr>
              <a:t>bangsa</a:t>
            </a:r>
            <a:endParaRPr lang="en-US" sz="2800" dirty="0" smtClean="0">
              <a:latin typeface="Agency FB" pitchFamily="34" charset="0"/>
            </a:endParaRPr>
          </a:p>
          <a:p>
            <a:pPr marL="463550" indent="-463550">
              <a:buFont typeface="Wingdings" pitchFamily="2" charset="2"/>
              <a:buChar char="q"/>
            </a:pPr>
            <a:r>
              <a:rPr lang="en-US" sz="2800" dirty="0" err="1" smtClean="0">
                <a:latin typeface="Agency FB" pitchFamily="34" charset="0"/>
              </a:rPr>
              <a:t>Persaingan</a:t>
            </a:r>
            <a:r>
              <a:rPr lang="en-US" sz="2800" dirty="0" smtClean="0">
                <a:latin typeface="Agency FB" pitchFamily="34" charset="0"/>
              </a:rPr>
              <a:t> </a:t>
            </a:r>
            <a:r>
              <a:rPr lang="en-US" sz="2800" dirty="0" err="1" smtClean="0">
                <a:latin typeface="Agency FB" pitchFamily="34" charset="0"/>
              </a:rPr>
              <a:t>dalam</a:t>
            </a:r>
            <a:r>
              <a:rPr lang="en-US" sz="2800" dirty="0" smtClean="0">
                <a:latin typeface="Agency FB" pitchFamily="34" charset="0"/>
              </a:rPr>
              <a:t> </a:t>
            </a:r>
            <a:r>
              <a:rPr lang="en-US" sz="2800" dirty="0" err="1" smtClean="0">
                <a:latin typeface="Agency FB" pitchFamily="34" charset="0"/>
              </a:rPr>
              <a:t>dunia</a:t>
            </a:r>
            <a:r>
              <a:rPr lang="en-US" sz="2800" dirty="0" smtClean="0">
                <a:latin typeface="Agency FB" pitchFamily="34" charset="0"/>
              </a:rPr>
              <a:t> </a:t>
            </a:r>
            <a:r>
              <a:rPr lang="en-US" sz="2800" dirty="0" err="1" smtClean="0">
                <a:latin typeface="Agency FB" pitchFamily="34" charset="0"/>
              </a:rPr>
              <a:t>kerja</a:t>
            </a:r>
            <a:r>
              <a:rPr lang="en-US" sz="2800" dirty="0" smtClean="0">
                <a:latin typeface="Agency FB" pitchFamily="34" charset="0"/>
              </a:rPr>
              <a:t>, </a:t>
            </a:r>
            <a:r>
              <a:rPr lang="en-US" sz="2800" dirty="0" err="1" smtClean="0">
                <a:latin typeface="Agency FB" pitchFamily="34" charset="0"/>
              </a:rPr>
              <a:t>karena</a:t>
            </a:r>
            <a:r>
              <a:rPr lang="en-US" sz="2800" dirty="0" smtClean="0">
                <a:latin typeface="Agency FB" pitchFamily="34" charset="0"/>
              </a:rPr>
              <a:t> </a:t>
            </a:r>
            <a:r>
              <a:rPr lang="en-US" sz="2800" dirty="0" err="1" smtClean="0">
                <a:latin typeface="Agency FB" pitchFamily="34" charset="0"/>
              </a:rPr>
              <a:t>hanya</a:t>
            </a:r>
            <a:r>
              <a:rPr lang="en-US" sz="2800" dirty="0" smtClean="0">
                <a:latin typeface="Agency FB" pitchFamily="34" charset="0"/>
              </a:rPr>
              <a:t> 30% </a:t>
            </a:r>
            <a:r>
              <a:rPr lang="en-US" sz="2800" dirty="0" err="1" smtClean="0">
                <a:latin typeface="Agency FB" pitchFamily="34" charset="0"/>
              </a:rPr>
              <a:t>lulusan</a:t>
            </a:r>
            <a:r>
              <a:rPr lang="en-US" sz="2800" dirty="0" smtClean="0">
                <a:latin typeface="Agency FB" pitchFamily="34" charset="0"/>
              </a:rPr>
              <a:t> SLTA</a:t>
            </a:r>
            <a:r>
              <a:rPr lang="id-ID" sz="2800" dirty="0" smtClean="0">
                <a:latin typeface="Agency FB" pitchFamily="34" charset="0"/>
              </a:rPr>
              <a:t> sederajat</a:t>
            </a:r>
            <a:r>
              <a:rPr lang="en-US" sz="2800" dirty="0" smtClean="0">
                <a:latin typeface="Agency FB" pitchFamily="34" charset="0"/>
              </a:rPr>
              <a:t> yang </a:t>
            </a:r>
            <a:r>
              <a:rPr lang="en-US" sz="2800" dirty="0" err="1" smtClean="0">
                <a:latin typeface="Agency FB" pitchFamily="34" charset="0"/>
              </a:rPr>
              <a:t>ke</a:t>
            </a:r>
            <a:r>
              <a:rPr lang="en-US" sz="2800" dirty="0" smtClean="0">
                <a:latin typeface="Agency FB" pitchFamily="34" charset="0"/>
              </a:rPr>
              <a:t> PT.</a:t>
            </a:r>
          </a:p>
          <a:p>
            <a:pPr marL="511175" indent="-511175">
              <a:buFont typeface="Wingdings" pitchFamily="2" charset="2"/>
              <a:buChar char="q"/>
            </a:pPr>
            <a:r>
              <a:rPr lang="en-US" sz="2800" dirty="0" err="1">
                <a:latin typeface="Agency FB" pitchFamily="34" charset="0"/>
              </a:rPr>
              <a:t>Pada</a:t>
            </a:r>
            <a:r>
              <a:rPr lang="en-US" sz="2800" dirty="0">
                <a:latin typeface="Agency FB" pitchFamily="34" charset="0"/>
              </a:rPr>
              <a:t> era </a:t>
            </a:r>
            <a:r>
              <a:rPr lang="en-US" sz="2800" dirty="0" err="1">
                <a:latin typeface="Agency FB" pitchFamily="34" charset="0"/>
              </a:rPr>
              <a:t>teknologi</a:t>
            </a:r>
            <a:r>
              <a:rPr lang="en-US" sz="2800" dirty="0">
                <a:latin typeface="Agency FB" pitchFamily="34" charset="0"/>
              </a:rPr>
              <a:t> </a:t>
            </a:r>
            <a:r>
              <a:rPr lang="en-US" sz="2800" dirty="0" err="1">
                <a:latin typeface="Agency FB" pitchFamily="34" charset="0"/>
              </a:rPr>
              <a:t>tinggi</a:t>
            </a:r>
            <a:r>
              <a:rPr lang="en-US" sz="2800" dirty="0">
                <a:latin typeface="Agency FB" pitchFamily="34" charset="0"/>
              </a:rPr>
              <a:t> </a:t>
            </a:r>
            <a:r>
              <a:rPr lang="en-US" sz="2800" i="1" dirty="0">
                <a:latin typeface="Agency FB" pitchFamily="34" charset="0"/>
              </a:rPr>
              <a:t>(high technology)</a:t>
            </a:r>
            <a:r>
              <a:rPr lang="en-US" sz="2800" dirty="0">
                <a:latin typeface="Agency FB" pitchFamily="34" charset="0"/>
              </a:rPr>
              <a:t> </a:t>
            </a:r>
            <a:r>
              <a:rPr lang="en-US" sz="2800" dirty="0" err="1">
                <a:latin typeface="Agency FB" pitchFamily="34" charset="0"/>
              </a:rPr>
              <a:t>perkembangan</a:t>
            </a:r>
            <a:r>
              <a:rPr lang="en-US" sz="2800" dirty="0">
                <a:latin typeface="Agency FB" pitchFamily="34" charset="0"/>
              </a:rPr>
              <a:t> </a:t>
            </a:r>
            <a:r>
              <a:rPr lang="en-US" sz="2800" dirty="0" err="1">
                <a:latin typeface="Agency FB" pitchFamily="34" charset="0"/>
              </a:rPr>
              <a:t>dan</a:t>
            </a:r>
            <a:r>
              <a:rPr lang="en-US" sz="2800" dirty="0">
                <a:latin typeface="Agency FB" pitchFamily="34" charset="0"/>
              </a:rPr>
              <a:t> </a:t>
            </a:r>
            <a:r>
              <a:rPr lang="en-US" sz="2800" dirty="0" err="1">
                <a:latin typeface="Agency FB" pitchFamily="34" charset="0"/>
              </a:rPr>
              <a:t>transformasi</a:t>
            </a:r>
            <a:r>
              <a:rPr lang="en-US" sz="2800" dirty="0">
                <a:latin typeface="Agency FB" pitchFamily="34" charset="0"/>
              </a:rPr>
              <a:t> </a:t>
            </a:r>
            <a:r>
              <a:rPr lang="en-US" sz="2800" dirty="0" err="1">
                <a:latin typeface="Agency FB" pitchFamily="34" charset="0"/>
              </a:rPr>
              <a:t>ilmu</a:t>
            </a:r>
            <a:r>
              <a:rPr lang="en-US" sz="2800" dirty="0">
                <a:latin typeface="Agency FB" pitchFamily="34" charset="0"/>
              </a:rPr>
              <a:t> </a:t>
            </a:r>
            <a:r>
              <a:rPr lang="en-US" sz="2800" dirty="0" err="1">
                <a:latin typeface="Agency FB" pitchFamily="34" charset="0"/>
              </a:rPr>
              <a:t>berjalan</a:t>
            </a:r>
            <a:r>
              <a:rPr lang="en-US" sz="2800" dirty="0">
                <a:latin typeface="Agency FB" pitchFamily="34" charset="0"/>
              </a:rPr>
              <a:t> </a:t>
            </a:r>
            <a:r>
              <a:rPr lang="en-US" sz="2800" dirty="0" err="1">
                <a:latin typeface="Agency FB" pitchFamily="34" charset="0"/>
              </a:rPr>
              <a:t>begitu</a:t>
            </a:r>
            <a:r>
              <a:rPr lang="en-US" sz="2800" dirty="0">
                <a:latin typeface="Agency FB" pitchFamily="34" charset="0"/>
              </a:rPr>
              <a:t> </a:t>
            </a:r>
            <a:r>
              <a:rPr lang="en-US" sz="2800" dirty="0" err="1" smtClean="0">
                <a:latin typeface="Agency FB" pitchFamily="34" charset="0"/>
              </a:rPr>
              <a:t>cepat</a:t>
            </a:r>
            <a:r>
              <a:rPr lang="id-ID" sz="2800" dirty="0" smtClean="0">
                <a:latin typeface="Agency FB" pitchFamily="34" charset="0"/>
              </a:rPr>
              <a:t>. </a:t>
            </a:r>
          </a:p>
          <a:p>
            <a:pPr marL="511175" indent="-511175">
              <a:buFont typeface="Wingdings" pitchFamily="2" charset="2"/>
              <a:buChar char="q"/>
            </a:pPr>
            <a:r>
              <a:rPr lang="en-US" sz="2800" dirty="0" err="1" smtClean="0">
                <a:latin typeface="Agency FB" pitchFamily="34" charset="0"/>
              </a:rPr>
              <a:t>Integrasi</a:t>
            </a:r>
            <a:r>
              <a:rPr lang="en-US" sz="2800" dirty="0" smtClean="0">
                <a:latin typeface="Agency FB" pitchFamily="34" charset="0"/>
              </a:rPr>
              <a:t> </a:t>
            </a:r>
            <a:r>
              <a:rPr lang="en-US" sz="2800" dirty="0" err="1">
                <a:latin typeface="Agency FB" pitchFamily="34" charset="0"/>
              </a:rPr>
              <a:t>Teknologi</a:t>
            </a:r>
            <a:r>
              <a:rPr lang="en-US" sz="2800" dirty="0">
                <a:latin typeface="Agency FB" pitchFamily="34" charset="0"/>
              </a:rPr>
              <a:t> </a:t>
            </a:r>
            <a:r>
              <a:rPr lang="en-US" sz="2800" dirty="0" err="1">
                <a:latin typeface="Agency FB" pitchFamily="34" charset="0"/>
              </a:rPr>
              <a:t>dalam</a:t>
            </a:r>
            <a:r>
              <a:rPr lang="en-US" sz="2800" dirty="0">
                <a:latin typeface="Agency FB" pitchFamily="34" charset="0"/>
              </a:rPr>
              <a:t> </a:t>
            </a:r>
            <a:r>
              <a:rPr lang="en-US" sz="2800" dirty="0" err="1">
                <a:latin typeface="Agency FB" pitchFamily="34" charset="0"/>
              </a:rPr>
              <a:t>pendidikan</a:t>
            </a:r>
            <a:r>
              <a:rPr lang="en-US" sz="2800" dirty="0">
                <a:latin typeface="Agency FB" pitchFamily="34" charset="0"/>
              </a:rPr>
              <a:t>.</a:t>
            </a:r>
          </a:p>
          <a:p>
            <a:pPr marL="511175" indent="-511175">
              <a:buFont typeface="Wingdings" pitchFamily="2" charset="2"/>
              <a:buChar char="q"/>
            </a:pPr>
            <a:r>
              <a:rPr lang="en-US" sz="2800" dirty="0" err="1">
                <a:latin typeface="Agency FB" pitchFamily="34" charset="0"/>
              </a:rPr>
              <a:t>Kelemahan-kelemahan</a:t>
            </a:r>
            <a:r>
              <a:rPr lang="en-US" sz="2800" dirty="0">
                <a:latin typeface="Agency FB" pitchFamily="34" charset="0"/>
              </a:rPr>
              <a:t> </a:t>
            </a:r>
            <a:r>
              <a:rPr lang="en-US" sz="2800" dirty="0" err="1">
                <a:latin typeface="Agency FB" pitchFamily="34" charset="0"/>
              </a:rPr>
              <a:t>dalam</a:t>
            </a:r>
            <a:r>
              <a:rPr lang="en-US" sz="2800" dirty="0">
                <a:latin typeface="Agency FB" pitchFamily="34" charset="0"/>
              </a:rPr>
              <a:t> </a:t>
            </a:r>
            <a:r>
              <a:rPr lang="en-US" sz="2800" dirty="0" err="1">
                <a:latin typeface="Agency FB" pitchFamily="34" charset="0"/>
              </a:rPr>
              <a:t>sistem</a:t>
            </a:r>
            <a:r>
              <a:rPr lang="en-US" sz="2800" dirty="0">
                <a:latin typeface="Agency FB" pitchFamily="34" charset="0"/>
              </a:rPr>
              <a:t> </a:t>
            </a:r>
            <a:r>
              <a:rPr lang="en-US" sz="2800" dirty="0" err="1">
                <a:latin typeface="Agency FB" pitchFamily="34" charset="0"/>
              </a:rPr>
              <a:t>pendidikan</a:t>
            </a:r>
            <a:r>
              <a:rPr lang="en-US" sz="2800" dirty="0">
                <a:latin typeface="Agency FB" pitchFamily="34" charset="0"/>
              </a:rPr>
              <a:t> di Indonesia</a:t>
            </a:r>
            <a:r>
              <a:rPr lang="en-US" sz="2800" dirty="0" smtClean="0">
                <a:latin typeface="Agency FB" pitchFamily="34" charset="0"/>
              </a:rPr>
              <a:t>.</a:t>
            </a:r>
            <a:endParaRPr lang="en-US" sz="2800" dirty="0">
              <a:latin typeface="Agency FB"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20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20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20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20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219200" y="1947550"/>
            <a:ext cx="6677025" cy="4581525"/>
          </a:xfrm>
          <a:prstGeom prst="rect">
            <a:avLst/>
          </a:prstGeom>
          <a:noFill/>
          <a:ln w="9525">
            <a:noFill/>
            <a:miter lim="800000"/>
            <a:headEnd/>
            <a:tailEnd/>
          </a:ln>
          <a:effectLst/>
        </p:spPr>
      </p:pic>
      <p:sp>
        <p:nvSpPr>
          <p:cNvPr id="6" name="Rectangle 5"/>
          <p:cNvSpPr/>
          <p:nvPr/>
        </p:nvSpPr>
        <p:spPr>
          <a:xfrm>
            <a:off x="152399" y="1066800"/>
            <a:ext cx="8786733" cy="830997"/>
          </a:xfrm>
          <a:prstGeom prst="rect">
            <a:avLst/>
          </a:prstGeom>
          <a:solidFill>
            <a:schemeClr val="accent2">
              <a:lumMod val="50000"/>
            </a:schemeClr>
          </a:solidFill>
        </p:spPr>
        <p:txBody>
          <a:bodyPr wrap="square">
            <a:spAutoFit/>
          </a:bodyPr>
          <a:lstStyle/>
          <a:p>
            <a:pPr marL="342900" indent="-342900">
              <a:buFont typeface="+mj-lt"/>
              <a:buAutoNum type="arabicPeriod" startAt="3"/>
            </a:pPr>
            <a:r>
              <a:rPr lang="en-US" sz="2400" dirty="0" err="1" smtClean="0">
                <a:solidFill>
                  <a:schemeClr val="bg1"/>
                </a:solidFill>
                <a:latin typeface="Agency FB" pitchFamily="34" charset="0"/>
              </a:rPr>
              <a:t>Sebagai</a:t>
            </a:r>
            <a:r>
              <a:rPr lang="en-US" sz="2400" dirty="0" smtClean="0">
                <a:solidFill>
                  <a:schemeClr val="bg1"/>
                </a:solidFill>
                <a:latin typeface="Agency FB" pitchFamily="34" charset="0"/>
              </a:rPr>
              <a:t> </a:t>
            </a:r>
            <a:r>
              <a:rPr lang="en-US" sz="2400" dirty="0" err="1" smtClean="0">
                <a:solidFill>
                  <a:schemeClr val="bg1"/>
                </a:solidFill>
                <a:latin typeface="Agency FB" pitchFamily="34" charset="0"/>
              </a:rPr>
              <a:t>fasilitas</a:t>
            </a:r>
            <a:r>
              <a:rPr lang="en-US" sz="2400" dirty="0" smtClean="0">
                <a:solidFill>
                  <a:schemeClr val="bg1"/>
                </a:solidFill>
                <a:latin typeface="Agency FB" pitchFamily="34" charset="0"/>
              </a:rPr>
              <a:t> </a:t>
            </a:r>
            <a:r>
              <a:rPr lang="en-US" sz="2400" dirty="0" err="1" smtClean="0">
                <a:solidFill>
                  <a:schemeClr val="bg1"/>
                </a:solidFill>
                <a:latin typeface="Agency FB" pitchFamily="34" charset="0"/>
              </a:rPr>
              <a:t>pendidikan</a:t>
            </a:r>
            <a:r>
              <a:rPr lang="en-US" sz="2400" dirty="0" smtClean="0">
                <a:solidFill>
                  <a:schemeClr val="bg1"/>
                </a:solidFill>
                <a:latin typeface="Agency FB" pitchFamily="34" charset="0"/>
              </a:rPr>
              <a:t> </a:t>
            </a:r>
            <a:r>
              <a:rPr lang="en-US" sz="2400" dirty="0" err="1" smtClean="0">
                <a:solidFill>
                  <a:schemeClr val="bg1"/>
                </a:solidFill>
                <a:latin typeface="Agency FB" pitchFamily="34" charset="0"/>
              </a:rPr>
              <a:t>di</a:t>
            </a:r>
            <a:r>
              <a:rPr lang="en-US" sz="2400" dirty="0" smtClean="0">
                <a:solidFill>
                  <a:schemeClr val="bg1"/>
                </a:solidFill>
                <a:latin typeface="Agency FB" pitchFamily="34" charset="0"/>
              </a:rPr>
              <a:t> </a:t>
            </a:r>
            <a:r>
              <a:rPr lang="en-US" sz="2400" dirty="0" err="1" smtClean="0">
                <a:solidFill>
                  <a:schemeClr val="bg1"/>
                </a:solidFill>
                <a:latin typeface="Agency FB" pitchFamily="34" charset="0"/>
              </a:rPr>
              <a:t>sekolah</a:t>
            </a:r>
            <a:r>
              <a:rPr lang="en-US" sz="2400" dirty="0" smtClean="0">
                <a:solidFill>
                  <a:schemeClr val="bg1"/>
                </a:solidFill>
                <a:latin typeface="Agency FB" pitchFamily="34" charset="0"/>
              </a:rPr>
              <a:t> </a:t>
            </a:r>
            <a:r>
              <a:rPr lang="en-US" sz="2400" dirty="0" err="1" smtClean="0">
                <a:solidFill>
                  <a:schemeClr val="bg1"/>
                </a:solidFill>
                <a:latin typeface="Agency FB" pitchFamily="34" charset="0"/>
              </a:rPr>
              <a:t>dapat</a:t>
            </a:r>
            <a:r>
              <a:rPr lang="en-US" sz="2400" dirty="0" smtClean="0">
                <a:solidFill>
                  <a:schemeClr val="bg1"/>
                </a:solidFill>
                <a:latin typeface="Agency FB" pitchFamily="34" charset="0"/>
              </a:rPr>
              <a:t> </a:t>
            </a:r>
            <a:r>
              <a:rPr lang="en-US" sz="2400" dirty="0" err="1" smtClean="0">
                <a:solidFill>
                  <a:schemeClr val="bg1"/>
                </a:solidFill>
                <a:latin typeface="Agency FB" pitchFamily="34" charset="0"/>
              </a:rPr>
              <a:t>berupa</a:t>
            </a:r>
            <a:r>
              <a:rPr lang="en-US" sz="2400" dirty="0" smtClean="0">
                <a:solidFill>
                  <a:schemeClr val="bg1"/>
                </a:solidFill>
                <a:latin typeface="Agency FB" pitchFamily="34" charset="0"/>
              </a:rPr>
              <a:t> </a:t>
            </a:r>
            <a:r>
              <a:rPr lang="en-US" sz="2400" dirty="0" err="1" smtClean="0">
                <a:solidFill>
                  <a:schemeClr val="bg1"/>
                </a:solidFill>
                <a:latin typeface="Agency FB" pitchFamily="34" charset="0"/>
              </a:rPr>
              <a:t>pojok</a:t>
            </a:r>
            <a:r>
              <a:rPr lang="en-US" sz="2400" dirty="0" smtClean="0">
                <a:solidFill>
                  <a:schemeClr val="bg1"/>
                </a:solidFill>
                <a:latin typeface="Agency FB" pitchFamily="34" charset="0"/>
              </a:rPr>
              <a:t> internet, </a:t>
            </a:r>
            <a:r>
              <a:rPr lang="en-US" sz="2400" dirty="0" err="1" smtClean="0">
                <a:solidFill>
                  <a:schemeClr val="bg1"/>
                </a:solidFill>
                <a:latin typeface="Agency FB" pitchFamily="34" charset="0"/>
              </a:rPr>
              <a:t>perpustakaan</a:t>
            </a:r>
            <a:r>
              <a:rPr lang="en-US" sz="2400" dirty="0" smtClean="0">
                <a:solidFill>
                  <a:schemeClr val="bg1"/>
                </a:solidFill>
                <a:latin typeface="Agency FB" pitchFamily="34" charset="0"/>
              </a:rPr>
              <a:t> digital, </a:t>
            </a:r>
            <a:r>
              <a:rPr lang="en-US" sz="2400" dirty="0" err="1" smtClean="0">
                <a:solidFill>
                  <a:schemeClr val="bg1"/>
                </a:solidFill>
                <a:latin typeface="Agency FB" pitchFamily="34" charset="0"/>
              </a:rPr>
              <a:t>kelas</a:t>
            </a:r>
            <a:r>
              <a:rPr lang="en-US" sz="2400" dirty="0" smtClean="0">
                <a:solidFill>
                  <a:schemeClr val="bg1"/>
                </a:solidFill>
                <a:latin typeface="Agency FB" pitchFamily="34" charset="0"/>
              </a:rPr>
              <a:t> virtual, lab multimedia, </a:t>
            </a:r>
            <a:r>
              <a:rPr lang="en-US" sz="2400" dirty="0" err="1" smtClean="0">
                <a:solidFill>
                  <a:schemeClr val="bg1"/>
                </a:solidFill>
                <a:latin typeface="Agency FB" pitchFamily="34" charset="0"/>
              </a:rPr>
              <a:t>papan</a:t>
            </a:r>
            <a:r>
              <a:rPr lang="en-US" sz="2400" dirty="0" smtClean="0">
                <a:solidFill>
                  <a:schemeClr val="bg1"/>
                </a:solidFill>
                <a:latin typeface="Agency FB" pitchFamily="34" charset="0"/>
              </a:rPr>
              <a:t> </a:t>
            </a:r>
            <a:r>
              <a:rPr lang="en-US" sz="2400" dirty="0" err="1" smtClean="0">
                <a:solidFill>
                  <a:schemeClr val="bg1"/>
                </a:solidFill>
                <a:latin typeface="Agency FB" pitchFamily="34" charset="0"/>
              </a:rPr>
              <a:t>elektronik</a:t>
            </a:r>
            <a:r>
              <a:rPr lang="en-US" sz="2400" dirty="0" smtClean="0">
                <a:solidFill>
                  <a:schemeClr val="bg1"/>
                </a:solidFill>
                <a:latin typeface="Agency FB" pitchFamily="34" charset="0"/>
              </a:rPr>
              <a:t>, </a:t>
            </a:r>
            <a:r>
              <a:rPr lang="en-US" sz="2400" dirty="0" err="1" smtClean="0">
                <a:solidFill>
                  <a:schemeClr val="bg1"/>
                </a:solidFill>
                <a:latin typeface="Agency FB" pitchFamily="34" charset="0"/>
              </a:rPr>
              <a:t>dll</a:t>
            </a:r>
            <a:r>
              <a:rPr lang="en-US" sz="2400" dirty="0" smtClean="0">
                <a:solidFill>
                  <a:schemeClr val="bg1"/>
                </a:solidFill>
                <a:latin typeface="Agency FB" pitchFamily="34" charset="0"/>
              </a:rPr>
              <a:t>. </a:t>
            </a:r>
            <a:endParaRPr lang="en-US" sz="2400" dirty="0">
              <a:solidFill>
                <a:schemeClr val="bg1"/>
              </a:solidFill>
              <a:latin typeface="Agency FB" pitchFamily="34" charset="0"/>
            </a:endParaRPr>
          </a:p>
        </p:txBody>
      </p:sp>
      <p:sp>
        <p:nvSpPr>
          <p:cNvPr id="7" name="TextBox 6"/>
          <p:cNvSpPr txBox="1"/>
          <p:nvPr/>
        </p:nvSpPr>
        <p:spPr>
          <a:xfrm>
            <a:off x="152399" y="95868"/>
            <a:ext cx="8786733" cy="954107"/>
          </a:xfrm>
          <a:prstGeom prst="rect">
            <a:avLst/>
          </a:prstGeom>
          <a:solidFill>
            <a:schemeClr val="tx2">
              <a:lumMod val="50000"/>
            </a:schemeClr>
          </a:solidFill>
        </p:spPr>
        <p:txBody>
          <a:bodyPr wrap="square" rtlCol="0">
            <a:spAutoFit/>
          </a:bodyPr>
          <a:lstStyle/>
          <a:p>
            <a:pPr algn="r"/>
            <a:r>
              <a:rPr lang="id-ID" sz="3600" b="1" dirty="0" smtClean="0">
                <a:solidFill>
                  <a:schemeClr val="bg1"/>
                </a:solidFill>
                <a:latin typeface="Tempus Sans ITC" pitchFamily="82" charset="0"/>
              </a:rPr>
              <a:t>Fungsi</a:t>
            </a:r>
            <a:r>
              <a:rPr lang="en-US" sz="3600" b="1" dirty="0" smtClean="0">
                <a:solidFill>
                  <a:schemeClr val="bg1"/>
                </a:solidFill>
                <a:latin typeface="Tempus Sans ITC" pitchFamily="82" charset="0"/>
              </a:rPr>
              <a:t> TIK </a:t>
            </a:r>
            <a:r>
              <a:rPr lang="en-US" sz="3600" b="1" dirty="0" err="1" smtClean="0">
                <a:solidFill>
                  <a:schemeClr val="bg1"/>
                </a:solidFill>
                <a:latin typeface="Tempus Sans ITC" pitchFamily="82" charset="0"/>
              </a:rPr>
              <a:t>dalam</a:t>
            </a:r>
            <a:r>
              <a:rPr lang="en-US" sz="3600" b="1" dirty="0" smtClean="0">
                <a:solidFill>
                  <a:schemeClr val="bg1"/>
                </a:solidFill>
                <a:latin typeface="Tempus Sans ITC" pitchFamily="82" charset="0"/>
              </a:rPr>
              <a:t> </a:t>
            </a:r>
            <a:r>
              <a:rPr lang="en-US" sz="3600" b="1" dirty="0" err="1" smtClean="0">
                <a:solidFill>
                  <a:schemeClr val="bg1"/>
                </a:solidFill>
                <a:latin typeface="Tempus Sans ITC" pitchFamily="82" charset="0"/>
              </a:rPr>
              <a:t>Pembelajaran</a:t>
            </a:r>
            <a:endParaRPr lang="id-ID" sz="3600" b="1" dirty="0" smtClean="0">
              <a:solidFill>
                <a:schemeClr val="bg1"/>
              </a:solidFill>
              <a:latin typeface="Tempus Sans ITC" pitchFamily="82" charset="0"/>
            </a:endParaRPr>
          </a:p>
          <a:p>
            <a:pPr algn="r"/>
            <a:r>
              <a:rPr lang="id-ID" sz="2000" b="1" dirty="0" smtClean="0">
                <a:solidFill>
                  <a:schemeClr val="bg1"/>
                </a:solidFill>
                <a:latin typeface="Tempus Sans ITC" pitchFamily="82" charset="0"/>
              </a:rPr>
              <a:t>(</a:t>
            </a:r>
            <a:r>
              <a:rPr lang="en-US" sz="2000" b="1" dirty="0" smtClean="0">
                <a:solidFill>
                  <a:schemeClr val="bg1"/>
                </a:solidFill>
                <a:latin typeface="Tempus Sans ITC" pitchFamily="82" charset="0"/>
              </a:rPr>
              <a:t>SUDIRMAN SIAHAAN</a:t>
            </a:r>
            <a:r>
              <a:rPr lang="id-ID" sz="2000" b="1" dirty="0" smtClean="0">
                <a:solidFill>
                  <a:schemeClr val="bg1"/>
                </a:solidFill>
                <a:latin typeface="Tempus Sans ITC" pitchFamily="82" charset="0"/>
              </a:rPr>
              <a:t>, 2009)</a:t>
            </a:r>
            <a:endParaRPr lang="en-US" sz="2000" b="1" dirty="0">
              <a:solidFill>
                <a:schemeClr val="bg1"/>
              </a:solidFill>
              <a:latin typeface="Tempus Sans ITC"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Grp="1" noChangeArrowheads="1"/>
          </p:cNvSpPr>
          <p:nvPr>
            <p:ph type="title"/>
          </p:nvPr>
        </p:nvSpPr>
        <p:spPr>
          <a:xfrm>
            <a:off x="152400" y="152400"/>
            <a:ext cx="8763000" cy="1143000"/>
          </a:xfrm>
          <a:solidFill>
            <a:schemeClr val="tx2">
              <a:lumMod val="50000"/>
            </a:schemeClr>
          </a:solidFill>
          <a:ln w="28440">
            <a:solidFill>
              <a:srgbClr val="EAEAEA"/>
            </a:solidFill>
            <a:miter lim="800000"/>
          </a:ln>
        </p:spPr>
        <p:txBody>
          <a:bodyPr>
            <a:normAutofit/>
          </a:bodyPr>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solidFill>
                  <a:schemeClr val="bg1"/>
                </a:solidFill>
                <a:latin typeface="Tempus Sans ITC" pitchFamily="82" charset="0"/>
              </a:rPr>
              <a:t>Belajar</a:t>
            </a:r>
            <a:r>
              <a:rPr lang="en-US" dirty="0">
                <a:solidFill>
                  <a:schemeClr val="bg1"/>
                </a:solidFill>
                <a:latin typeface="Tempus Sans ITC" pitchFamily="82" charset="0"/>
              </a:rPr>
              <a:t> </a:t>
            </a:r>
            <a:r>
              <a:rPr lang="en-US" dirty="0" err="1">
                <a:solidFill>
                  <a:schemeClr val="bg1"/>
                </a:solidFill>
                <a:latin typeface="Tempus Sans ITC" pitchFamily="82" charset="0"/>
              </a:rPr>
              <a:t>pada</a:t>
            </a:r>
            <a:r>
              <a:rPr lang="en-US" dirty="0">
                <a:solidFill>
                  <a:schemeClr val="bg1"/>
                </a:solidFill>
                <a:latin typeface="Tempus Sans ITC" pitchFamily="82" charset="0"/>
              </a:rPr>
              <a:t> Era </a:t>
            </a:r>
            <a:r>
              <a:rPr lang="en-US" dirty="0" err="1" smtClean="0">
                <a:solidFill>
                  <a:schemeClr val="bg1"/>
                </a:solidFill>
                <a:latin typeface="Tempus Sans ITC" pitchFamily="82" charset="0"/>
              </a:rPr>
              <a:t>Informasi</a:t>
            </a:r>
            <a:endParaRPr lang="en-GB" sz="2700" dirty="0">
              <a:solidFill>
                <a:schemeClr val="bg1"/>
              </a:solidFill>
              <a:latin typeface="Tempus Sans ITC" pitchFamily="82" charset="0"/>
            </a:endParaRPr>
          </a:p>
        </p:txBody>
      </p:sp>
      <p:sp>
        <p:nvSpPr>
          <p:cNvPr id="7" name="Content Placeholder 4"/>
          <p:cNvSpPr>
            <a:spLocks noGrp="1"/>
          </p:cNvSpPr>
          <p:nvPr>
            <p:ph sz="half" idx="4294967295"/>
          </p:nvPr>
        </p:nvSpPr>
        <p:spPr>
          <a:xfrm>
            <a:off x="4572000" y="1596231"/>
            <a:ext cx="4343400" cy="4876800"/>
          </a:xfrm>
          <a:solidFill>
            <a:schemeClr val="accent1">
              <a:lumMod val="20000"/>
              <a:lumOff val="80000"/>
            </a:schemeClr>
          </a:solidFill>
        </p:spPr>
        <p:txBody>
          <a:bodyPr>
            <a:noAutofit/>
          </a:bodyPr>
          <a:lstStyle/>
          <a:p>
            <a:pPr marL="0" indent="0" eaLnBrk="1" hangingPunct="1">
              <a:buNone/>
              <a:defRPr/>
            </a:pPr>
            <a:r>
              <a:rPr lang="en-US" dirty="0" err="1" smtClean="0">
                <a:latin typeface="Agency FB" pitchFamily="34" charset="0"/>
              </a:rPr>
              <a:t>Sumber-sumber</a:t>
            </a:r>
            <a:r>
              <a:rPr lang="en-US" dirty="0" smtClean="0">
                <a:latin typeface="Agency FB" pitchFamily="34" charset="0"/>
              </a:rPr>
              <a:t> </a:t>
            </a:r>
            <a:r>
              <a:rPr lang="en-US" dirty="0" err="1" smtClean="0">
                <a:latin typeface="Agency FB" pitchFamily="34" charset="0"/>
              </a:rPr>
              <a:t>pembelajaran</a:t>
            </a:r>
            <a:endParaRPr lang="en-US" dirty="0" smtClean="0">
              <a:latin typeface="Agency FB" pitchFamily="34" charset="0"/>
            </a:endParaRPr>
          </a:p>
          <a:p>
            <a:pPr lvl="1" eaLnBrk="1" hangingPunct="1">
              <a:defRPr/>
            </a:pPr>
            <a:r>
              <a:rPr lang="en-US" dirty="0" err="1" smtClean="0">
                <a:latin typeface="Agency FB" pitchFamily="34" charset="0"/>
              </a:rPr>
              <a:t>Dosen</a:t>
            </a:r>
            <a:r>
              <a:rPr lang="id-ID" dirty="0" smtClean="0">
                <a:latin typeface="Agency FB" pitchFamily="34" charset="0"/>
              </a:rPr>
              <a:t> /Guru</a:t>
            </a:r>
            <a:endParaRPr lang="en-US" dirty="0" smtClean="0">
              <a:latin typeface="Agency FB" pitchFamily="34" charset="0"/>
            </a:endParaRPr>
          </a:p>
          <a:p>
            <a:pPr lvl="1" eaLnBrk="1" hangingPunct="1">
              <a:defRPr/>
            </a:pPr>
            <a:r>
              <a:rPr lang="en-US" dirty="0" err="1" smtClean="0">
                <a:latin typeface="Agency FB" pitchFamily="34" charset="0"/>
              </a:rPr>
              <a:t>Sesama</a:t>
            </a:r>
            <a:r>
              <a:rPr lang="en-US" dirty="0" smtClean="0">
                <a:latin typeface="Agency FB" pitchFamily="34" charset="0"/>
              </a:rPr>
              <a:t> </a:t>
            </a:r>
            <a:r>
              <a:rPr lang="en-US" dirty="0" err="1" smtClean="0">
                <a:latin typeface="Agency FB" pitchFamily="34" charset="0"/>
              </a:rPr>
              <a:t>mahasiswa</a:t>
            </a:r>
            <a:r>
              <a:rPr lang="id-ID" dirty="0" smtClean="0">
                <a:latin typeface="Agency FB" pitchFamily="34" charset="0"/>
              </a:rPr>
              <a:t> /siswa</a:t>
            </a:r>
            <a:endParaRPr lang="en-US" dirty="0" smtClean="0">
              <a:latin typeface="Agency FB" pitchFamily="34" charset="0"/>
            </a:endParaRPr>
          </a:p>
          <a:p>
            <a:pPr lvl="1" eaLnBrk="1" hangingPunct="1">
              <a:defRPr/>
            </a:pPr>
            <a:r>
              <a:rPr lang="en-US" dirty="0" err="1" smtClean="0">
                <a:latin typeface="Agency FB" pitchFamily="34" charset="0"/>
              </a:rPr>
              <a:t>Narasumber</a:t>
            </a:r>
            <a:r>
              <a:rPr lang="en-US" dirty="0" smtClean="0">
                <a:latin typeface="Agency FB" pitchFamily="34" charset="0"/>
              </a:rPr>
              <a:t> lain</a:t>
            </a:r>
          </a:p>
          <a:p>
            <a:pPr lvl="1" eaLnBrk="1" hangingPunct="1">
              <a:defRPr/>
            </a:pPr>
            <a:r>
              <a:rPr lang="en-US" dirty="0" err="1" smtClean="0">
                <a:latin typeface="Agency FB" pitchFamily="34" charset="0"/>
              </a:rPr>
              <a:t>Koleksi</a:t>
            </a:r>
            <a:r>
              <a:rPr lang="en-US" dirty="0" smtClean="0">
                <a:latin typeface="Agency FB" pitchFamily="34" charset="0"/>
              </a:rPr>
              <a:t> </a:t>
            </a:r>
            <a:r>
              <a:rPr lang="en-US" dirty="0" err="1" smtClean="0">
                <a:latin typeface="Agency FB" pitchFamily="34" charset="0"/>
              </a:rPr>
              <a:t>perpustakaan</a:t>
            </a:r>
            <a:endParaRPr lang="en-US" dirty="0" smtClean="0">
              <a:latin typeface="Agency FB" pitchFamily="34" charset="0"/>
            </a:endParaRPr>
          </a:p>
          <a:p>
            <a:pPr lvl="1" eaLnBrk="1" hangingPunct="1">
              <a:defRPr/>
            </a:pPr>
            <a:r>
              <a:rPr lang="en-US" dirty="0" err="1" smtClean="0">
                <a:latin typeface="Agency FB" pitchFamily="34" charset="0"/>
              </a:rPr>
              <a:t>Artikel</a:t>
            </a:r>
            <a:r>
              <a:rPr lang="en-US" dirty="0" smtClean="0">
                <a:latin typeface="Agency FB" pitchFamily="34" charset="0"/>
              </a:rPr>
              <a:t> di web</a:t>
            </a:r>
          </a:p>
          <a:p>
            <a:pPr lvl="1" eaLnBrk="1" hangingPunct="1">
              <a:defRPr/>
            </a:pPr>
            <a:r>
              <a:rPr lang="en-US" dirty="0" smtClean="0">
                <a:latin typeface="Agency FB" pitchFamily="34" charset="0"/>
              </a:rPr>
              <a:t>Wiki </a:t>
            </a:r>
            <a:r>
              <a:rPr lang="en-US" dirty="0" err="1" smtClean="0">
                <a:latin typeface="Agency FB" pitchFamily="34" charset="0"/>
              </a:rPr>
              <a:t>dan</a:t>
            </a:r>
            <a:r>
              <a:rPr lang="en-US" dirty="0" smtClean="0">
                <a:latin typeface="Agency FB" pitchFamily="34" charset="0"/>
              </a:rPr>
              <a:t> </a:t>
            </a:r>
            <a:r>
              <a:rPr lang="en-US" dirty="0" err="1" smtClean="0">
                <a:latin typeface="Agency FB" pitchFamily="34" charset="0"/>
              </a:rPr>
              <a:t>situs-situs</a:t>
            </a:r>
            <a:r>
              <a:rPr lang="en-US" dirty="0" smtClean="0">
                <a:latin typeface="Agency FB" pitchFamily="34" charset="0"/>
              </a:rPr>
              <a:t> </a:t>
            </a:r>
            <a:r>
              <a:rPr lang="en-US" dirty="0" err="1" smtClean="0">
                <a:latin typeface="Agency FB" pitchFamily="34" charset="0"/>
              </a:rPr>
              <a:t>komunitas</a:t>
            </a:r>
            <a:endParaRPr lang="en-US" dirty="0" smtClean="0">
              <a:latin typeface="Agency FB" pitchFamily="34" charset="0"/>
            </a:endParaRPr>
          </a:p>
          <a:p>
            <a:pPr lvl="1" eaLnBrk="1" hangingPunct="1">
              <a:defRPr/>
            </a:pPr>
            <a:r>
              <a:rPr lang="en-US" dirty="0" err="1" smtClean="0">
                <a:latin typeface="Agency FB" pitchFamily="34" charset="0"/>
              </a:rPr>
              <a:t>Informasi</a:t>
            </a:r>
            <a:r>
              <a:rPr lang="en-US" dirty="0" smtClean="0">
                <a:latin typeface="Agency FB" pitchFamily="34" charset="0"/>
              </a:rPr>
              <a:t> </a:t>
            </a:r>
            <a:r>
              <a:rPr lang="en-US" dirty="0" err="1" smtClean="0">
                <a:latin typeface="Agency FB" pitchFamily="34" charset="0"/>
              </a:rPr>
              <a:t>dari</a:t>
            </a:r>
            <a:r>
              <a:rPr lang="en-US" dirty="0" smtClean="0">
                <a:latin typeface="Agency FB" pitchFamily="34" charset="0"/>
              </a:rPr>
              <a:t> mailing list, forum, </a:t>
            </a:r>
            <a:r>
              <a:rPr lang="en-US" dirty="0" err="1" smtClean="0">
                <a:latin typeface="Agency FB" pitchFamily="34" charset="0"/>
              </a:rPr>
              <a:t>dsb</a:t>
            </a:r>
            <a:endParaRPr lang="en-US" dirty="0" smtClean="0">
              <a:latin typeface="Agency FB" pitchFamily="34" charset="0"/>
            </a:endParaRPr>
          </a:p>
        </p:txBody>
      </p:sp>
      <p:sp>
        <p:nvSpPr>
          <p:cNvPr id="5" name="Oval 4"/>
          <p:cNvSpPr/>
          <p:nvPr/>
        </p:nvSpPr>
        <p:spPr>
          <a:xfrm>
            <a:off x="457200" y="2209800"/>
            <a:ext cx="4419600" cy="4038600"/>
          </a:xfrm>
          <a:prstGeom prst="ellipse">
            <a:avLst/>
          </a:prstGeom>
          <a:solidFill>
            <a:schemeClr val="accent1">
              <a:lumMod val="20000"/>
              <a:lumOff val="80000"/>
            </a:schemeClr>
          </a:solidFill>
          <a:ln w="127000">
            <a:solidFill>
              <a:schemeClr val="tx1"/>
            </a:solidFill>
          </a:ln>
          <a:scene3d>
            <a:camera prst="isometricOffAxis1Top"/>
            <a:lightRig rig="sunrise" dir="t">
              <a:rot lat="0" lon="0" rev="7200000"/>
            </a:lightRig>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9" name="Picture 2" descr="C:\Documents and Settings\Lukito\My Documents\Images&amp;Drawings\Icon Collections\IMO Two Of The Best Sets\Icon Experience\iconexperience.com_collection2_objects_and_people\48x48\plain\book_blu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725863"/>
            <a:ext cx="617538"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Documents and Settings\Lukito\My Documents\Images&amp;Drawings\Icon Collections\IMO Two Of The Best Sets\Icon Experience\iconexperience.com_collection2_objects_and_people\48x48\plain\doct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495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C:\Documents and Settings\Lukito\My Documents\Images&amp;Drawings\Icon Collections\IMO Two Of The Best Sets\Icon Experience\iconexperience.com_collection2_objects_and_people\48x48\plain\dude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4495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C:\Documents and Settings\Lukito\My Documents\Images&amp;Drawings\Icon Collections\IMO Two Of The Best Sets\Icon Experience\iconexperience.com_collection2_objects_and_people\48x48\plain\dude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962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C:\Documents and Settings\Lukito\My Documents\Images&amp;Drawings\Icon Collections\IMO Two Of The Best Sets\Icon Experience\iconexperience.com_collection1_application_basics\48x48\plain\tex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3344863"/>
            <a:ext cx="617538"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C:\Documents and Settings\Lukito\My Documents\Images&amp;Drawings\Icon Collections\IMO Two Of The Best Sets\Icon Experience\iconexperience.com_collection2_objects_and_people\48x48\plain\users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4114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C:\Documents and Settings\Lukito\My Documents\Images&amp;Drawings\Icon Collections\IMO Two Of The Best Sets\Icon Experience\iconexperience.com_collection4_network_and_security\48x48\plain\earth.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3344863"/>
            <a:ext cx="617538"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2"/>
          <p:cNvSpPr txBox="1">
            <a:spLocks noChangeArrowheads="1"/>
          </p:cNvSpPr>
          <p:nvPr/>
        </p:nvSpPr>
        <p:spPr bwMode="auto">
          <a:xfrm>
            <a:off x="1421922" y="2684806"/>
            <a:ext cx="2515432" cy="461665"/>
          </a:xfrm>
          <a:prstGeom prst="rect">
            <a:avLst/>
          </a:prstGeom>
          <a:solidFill>
            <a:schemeClr val="accent1">
              <a:lumMod val="20000"/>
              <a:lumOff val="80000"/>
            </a:schemeClr>
          </a:solidFill>
          <a:ln>
            <a:noFill/>
          </a:ln>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400" dirty="0" err="1">
                <a:latin typeface="Agency FB" pitchFamily="34" charset="0"/>
              </a:rPr>
              <a:t>Belajar</a:t>
            </a:r>
            <a:r>
              <a:rPr lang="en-US" sz="2400" dirty="0">
                <a:latin typeface="Agency FB" pitchFamily="34" charset="0"/>
              </a:rPr>
              <a:t> </a:t>
            </a:r>
            <a:r>
              <a:rPr lang="id-ID" sz="2400" dirty="0" err="1" smtClean="0">
                <a:latin typeface="Agency FB" pitchFamily="34" charset="0"/>
              </a:rPr>
              <a:t>z</a:t>
            </a:r>
            <a:r>
              <a:rPr lang="en-US" sz="2400" dirty="0" err="1" smtClean="0">
                <a:latin typeface="Agency FB" pitchFamily="34" charset="0"/>
              </a:rPr>
              <a:t>aman</a:t>
            </a:r>
            <a:r>
              <a:rPr lang="en-US" sz="2400" dirty="0" smtClean="0">
                <a:latin typeface="Agency FB" pitchFamily="34" charset="0"/>
              </a:rPr>
              <a:t> </a:t>
            </a:r>
            <a:r>
              <a:rPr lang="en-US" sz="2400" dirty="0" err="1">
                <a:latin typeface="Agency FB" pitchFamily="34" charset="0"/>
              </a:rPr>
              <a:t>sekarang</a:t>
            </a:r>
            <a:endParaRPr lang="en-US" sz="2400" dirty="0">
              <a:latin typeface="Agency FB" pitchFamily="34" charset="0"/>
            </a:endParaRPr>
          </a:p>
        </p:txBody>
      </p:sp>
      <p:sp>
        <p:nvSpPr>
          <p:cNvPr id="17" name="TextBox 14"/>
          <p:cNvSpPr txBox="1">
            <a:spLocks noChangeArrowheads="1"/>
          </p:cNvSpPr>
          <p:nvPr/>
        </p:nvSpPr>
        <p:spPr bwMode="auto">
          <a:xfrm>
            <a:off x="1294568" y="5314890"/>
            <a:ext cx="2850460" cy="400110"/>
          </a:xfrm>
          <a:prstGeom prst="rect">
            <a:avLst/>
          </a:prstGeom>
          <a:solidFill>
            <a:schemeClr val="accent1">
              <a:lumMod val="20000"/>
              <a:lumOff val="80000"/>
            </a:schemeClr>
          </a:solidFill>
          <a:ln>
            <a:noFill/>
          </a:ln>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000" dirty="0">
                <a:latin typeface="Agency FB" pitchFamily="34" charset="0"/>
              </a:rPr>
              <a:t> </a:t>
            </a:r>
            <a:r>
              <a:rPr lang="en-US" sz="2000" dirty="0" err="1">
                <a:latin typeface="Agency FB" pitchFamily="34" charset="0"/>
              </a:rPr>
              <a:t>tidak</a:t>
            </a:r>
            <a:r>
              <a:rPr lang="en-US" sz="2000" dirty="0">
                <a:latin typeface="Agency FB" pitchFamily="34" charset="0"/>
              </a:rPr>
              <a:t> </a:t>
            </a:r>
            <a:r>
              <a:rPr lang="en-US" sz="2000" dirty="0" err="1">
                <a:latin typeface="Agency FB" pitchFamily="34" charset="0"/>
              </a:rPr>
              <a:t>ada</a:t>
            </a:r>
            <a:r>
              <a:rPr lang="en-US" sz="2000" dirty="0">
                <a:latin typeface="Agency FB" pitchFamily="34" charset="0"/>
              </a:rPr>
              <a:t> </a:t>
            </a:r>
            <a:r>
              <a:rPr lang="en-US" sz="2000" dirty="0" err="1">
                <a:latin typeface="Agency FB" pitchFamily="34" charset="0"/>
              </a:rPr>
              <a:t>sumber</a:t>
            </a:r>
            <a:r>
              <a:rPr lang="en-US" sz="2000" dirty="0">
                <a:latin typeface="Agency FB" pitchFamily="34" charset="0"/>
              </a:rPr>
              <a:t> </a:t>
            </a:r>
            <a:r>
              <a:rPr lang="en-US" sz="2000" dirty="0" err="1">
                <a:latin typeface="Agency FB" pitchFamily="34" charset="0"/>
              </a:rPr>
              <a:t>belajar</a:t>
            </a:r>
            <a:r>
              <a:rPr lang="en-US" sz="2000" dirty="0">
                <a:latin typeface="Agency FB" pitchFamily="34" charset="0"/>
              </a:rPr>
              <a:t> </a:t>
            </a:r>
            <a:r>
              <a:rPr lang="en-US" sz="2000" dirty="0">
                <a:solidFill>
                  <a:srgbClr val="FFC000"/>
                </a:solidFill>
                <a:latin typeface="Agency FB" pitchFamily="34" charset="0"/>
              </a:rPr>
              <a:t>default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229600" cy="884238"/>
          </a:xfrm>
          <a:solidFill>
            <a:schemeClr val="tx2">
              <a:lumMod val="50000"/>
            </a:schemeClr>
          </a:solidFill>
        </p:spPr>
        <p:txBody>
          <a:bodyPr>
            <a:normAutofit/>
          </a:bodyPr>
          <a:lstStyle/>
          <a:p>
            <a:pPr algn="r"/>
            <a:r>
              <a:rPr lang="en-US" sz="3600" b="1" dirty="0" err="1" smtClean="0">
                <a:solidFill>
                  <a:schemeClr val="bg1"/>
                </a:solidFill>
                <a:latin typeface="Agency FB" pitchFamily="34" charset="0"/>
              </a:rPr>
              <a:t>Perubahan</a:t>
            </a:r>
            <a:r>
              <a:rPr lang="en-US" sz="3600" b="1" dirty="0" smtClean="0">
                <a:solidFill>
                  <a:schemeClr val="bg1"/>
                </a:solidFill>
                <a:latin typeface="Agency FB" pitchFamily="34" charset="0"/>
              </a:rPr>
              <a:t> </a:t>
            </a:r>
            <a:r>
              <a:rPr lang="en-US" sz="3600" b="1" dirty="0" err="1" smtClean="0">
                <a:solidFill>
                  <a:schemeClr val="bg1"/>
                </a:solidFill>
                <a:latin typeface="Agency FB" pitchFamily="34" charset="0"/>
              </a:rPr>
              <a:t>Paradigma</a:t>
            </a:r>
            <a:r>
              <a:rPr lang="en-US" sz="3600" b="1" dirty="0" smtClean="0">
                <a:solidFill>
                  <a:schemeClr val="bg1"/>
                </a:solidFill>
                <a:latin typeface="Agency FB" pitchFamily="34" charset="0"/>
              </a:rPr>
              <a:t> </a:t>
            </a:r>
            <a:r>
              <a:rPr lang="en-US" sz="3600" b="1" dirty="0" err="1" smtClean="0">
                <a:solidFill>
                  <a:schemeClr val="bg1"/>
                </a:solidFill>
                <a:latin typeface="Agency FB" pitchFamily="34" charset="0"/>
              </a:rPr>
              <a:t>dalam</a:t>
            </a:r>
            <a:r>
              <a:rPr lang="en-US" sz="3600" b="1" dirty="0" smtClean="0">
                <a:solidFill>
                  <a:schemeClr val="bg1"/>
                </a:solidFill>
                <a:latin typeface="Agency FB" pitchFamily="34" charset="0"/>
              </a:rPr>
              <a:t> </a:t>
            </a:r>
            <a:r>
              <a:rPr lang="en-US" sz="3600" b="1" dirty="0" err="1" smtClean="0">
                <a:solidFill>
                  <a:schemeClr val="bg1"/>
                </a:solidFill>
                <a:latin typeface="Agency FB" pitchFamily="34" charset="0"/>
              </a:rPr>
              <a:t>Pembelajaran</a:t>
            </a:r>
            <a:endParaRPr lang="en-US" sz="3600" b="1" dirty="0">
              <a:solidFill>
                <a:schemeClr val="bg1"/>
              </a:solidFill>
              <a:latin typeface="Agency FB" pitchFamily="34" charset="0"/>
            </a:endParaRPr>
          </a:p>
        </p:txBody>
      </p:sp>
      <p:sp>
        <p:nvSpPr>
          <p:cNvPr id="4097" name="Rectangle 1"/>
          <p:cNvSpPr>
            <a:spLocks noChangeArrowheads="1"/>
          </p:cNvSpPr>
          <p:nvPr/>
        </p:nvSpPr>
        <p:spPr bwMode="auto">
          <a:xfrm>
            <a:off x="609600" y="1600200"/>
            <a:ext cx="8305800" cy="4970591"/>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6075" marR="0" lvl="0" indent="-346075" algn="l" defTabSz="914400" rtl="0" eaLnBrk="1" fontAlgn="base" latinLnBrk="0" hangingPunct="1">
              <a:lnSpc>
                <a:spcPct val="100000"/>
              </a:lnSpc>
              <a:spcBef>
                <a:spcPct val="0"/>
              </a:spcBef>
              <a:spcAft>
                <a:spcPct val="0"/>
              </a:spcAft>
              <a:buClrTx/>
              <a:buSzTx/>
              <a:buFont typeface="Wingdings" pitchFamily="2" charset="2"/>
              <a:buChar char="q"/>
              <a:tabLst>
                <a:tab pos="1357313" algn="l"/>
              </a:tabLst>
            </a:pPr>
            <a:r>
              <a:rPr kumimoji="0" lang="en-US" sz="2400" b="1" i="0" u="none" strike="noStrike" cap="none" normalizeH="0" baseline="0" dirty="0" err="1" smtClean="0">
                <a:ln>
                  <a:noFill/>
                </a:ln>
                <a:solidFill>
                  <a:srgbClr val="000000"/>
                </a:solidFill>
                <a:effectLst/>
                <a:latin typeface="Agency FB" pitchFamily="34" charset="0"/>
                <a:ea typeface="Times New Roman" pitchFamily="18" charset="0"/>
                <a:cs typeface="Arial Bold"/>
              </a:rPr>
              <a:t>Perubahan</a:t>
            </a:r>
            <a:r>
              <a:rPr kumimoji="0" lang="en-US" sz="2400" b="1" i="0" u="none" strike="noStrike" cap="none" normalizeH="0" baseline="0" dirty="0" smtClean="0">
                <a:ln>
                  <a:noFill/>
                </a:ln>
                <a:solidFill>
                  <a:srgbClr val="000000"/>
                </a:solidFill>
                <a:effectLst/>
                <a:latin typeface="Agency FB" pitchFamily="34" charset="0"/>
                <a:ea typeface="Times New Roman" pitchFamily="18" charset="0"/>
                <a:cs typeface="Arial Bold"/>
              </a:rPr>
              <a:t> </a:t>
            </a:r>
            <a:r>
              <a:rPr kumimoji="0" lang="en-US" sz="2400" b="1" i="0" u="none" strike="noStrike" cap="none" normalizeH="0" baseline="0" dirty="0" err="1" smtClean="0">
                <a:ln>
                  <a:noFill/>
                </a:ln>
                <a:solidFill>
                  <a:srgbClr val="000000"/>
                </a:solidFill>
                <a:effectLst/>
                <a:latin typeface="Agency FB" pitchFamily="34" charset="0"/>
                <a:ea typeface="Times New Roman" pitchFamily="18" charset="0"/>
                <a:cs typeface="Arial Bold"/>
              </a:rPr>
              <a:t>Paradigma</a:t>
            </a:r>
            <a:r>
              <a:rPr kumimoji="0" lang="en-US" sz="2400" b="1" i="0" u="none" strike="noStrike" cap="none" normalizeH="0" baseline="0" dirty="0" smtClean="0">
                <a:ln>
                  <a:noFill/>
                </a:ln>
                <a:solidFill>
                  <a:srgbClr val="000000"/>
                </a:solidFill>
                <a:effectLst/>
                <a:latin typeface="Agency FB" pitchFamily="34" charset="0"/>
                <a:ea typeface="Times New Roman" pitchFamily="18" charset="0"/>
                <a:cs typeface="Arial Bold"/>
              </a:rPr>
              <a:t> </a:t>
            </a:r>
            <a:r>
              <a:rPr kumimoji="0" lang="en-US" sz="2400" b="1" i="0" u="none" strike="noStrike" cap="none" normalizeH="0" baseline="0" dirty="0" err="1" smtClean="0">
                <a:ln>
                  <a:noFill/>
                </a:ln>
                <a:solidFill>
                  <a:srgbClr val="000000"/>
                </a:solidFill>
                <a:effectLst/>
                <a:latin typeface="Agency FB" pitchFamily="34" charset="0"/>
                <a:ea typeface="Times New Roman" pitchFamily="18" charset="0"/>
                <a:cs typeface="Arial Bold"/>
              </a:rPr>
              <a:t>pada</a:t>
            </a:r>
            <a:r>
              <a:rPr kumimoji="0" lang="en-US" sz="2400" b="1" i="0" u="none" strike="noStrike" cap="none" normalizeH="0" baseline="0" dirty="0" smtClean="0">
                <a:ln>
                  <a:noFill/>
                </a:ln>
                <a:solidFill>
                  <a:srgbClr val="000000"/>
                </a:solidFill>
                <a:effectLst/>
                <a:latin typeface="Agency FB" pitchFamily="34" charset="0"/>
                <a:ea typeface="Times New Roman" pitchFamily="18" charset="0"/>
                <a:cs typeface="Arial Bold"/>
              </a:rPr>
              <a:t> Guru </a:t>
            </a:r>
            <a:endParaRPr kumimoji="0" lang="en-US" sz="2400" b="1" i="0" u="none" strike="noStrike" cap="none" normalizeH="0" baseline="0" dirty="0" smtClean="0">
              <a:ln>
                <a:noFill/>
              </a:ln>
              <a:solidFill>
                <a:srgbClr val="000000"/>
              </a:solidFill>
              <a:effectLst/>
              <a:latin typeface="Agency FB" pitchFamily="34" charset="0"/>
              <a:ea typeface="Times New Roman" pitchFamily="18" charset="0"/>
            </a:endParaRPr>
          </a:p>
          <a:p>
            <a:pPr marL="346075" marR="0" lvl="0" algn="l" defTabSz="914400" rtl="0" eaLnBrk="0" fontAlgn="base" latinLnBrk="0" hangingPunct="0">
              <a:lnSpc>
                <a:spcPct val="100000"/>
              </a:lnSpc>
              <a:spcBef>
                <a:spcPct val="0"/>
              </a:spcBef>
              <a:spcAft>
                <a:spcPct val="0"/>
              </a:spcAft>
              <a:buClrTx/>
              <a:buSzTx/>
              <a:tabLst>
                <a:tab pos="1357313" algn="l"/>
              </a:tabLst>
            </a:pPr>
            <a:r>
              <a:rPr kumimoji="0" lang="en-US" sz="2400" b="0" i="0" u="none" strike="noStrike" cap="none" normalizeH="0" baseline="0" dirty="0" err="1" smtClean="0">
                <a:ln>
                  <a:noFill/>
                </a:ln>
                <a:solidFill>
                  <a:srgbClr val="000000"/>
                </a:solidFill>
                <a:effectLst/>
                <a:latin typeface="Agency FB" pitchFamily="34" charset="0"/>
                <a:ea typeface="Times New Roman" pitchFamily="18" charset="0"/>
              </a:rPr>
              <a:t>Terjadi</a:t>
            </a:r>
            <a:r>
              <a:rPr kumimoji="0" lang="en-US" sz="2400" b="0" i="0" u="none" strike="noStrike" cap="none" normalizeH="0" baseline="0" dirty="0" smtClean="0">
                <a:ln>
                  <a:noFill/>
                </a:ln>
                <a:solidFill>
                  <a:srgbClr val="000000"/>
                </a:solidFill>
                <a:effectLst/>
                <a:latin typeface="Agency FB" pitchFamily="34" charset="0"/>
                <a:ea typeface="Times New Roman" pitchFamily="18" charset="0"/>
              </a:rPr>
              <a:t> </a:t>
            </a:r>
            <a:r>
              <a:rPr kumimoji="0" lang="en-US" sz="2400" b="0" i="0" u="none" strike="noStrike" cap="none" normalizeH="0" baseline="0" dirty="0" err="1" smtClean="0">
                <a:ln>
                  <a:noFill/>
                </a:ln>
                <a:solidFill>
                  <a:srgbClr val="000000"/>
                </a:solidFill>
                <a:effectLst/>
                <a:latin typeface="Agency FB" pitchFamily="34" charset="0"/>
                <a:ea typeface="Times New Roman" pitchFamily="18" charset="0"/>
              </a:rPr>
              <a:t>pergeseran</a:t>
            </a:r>
            <a:r>
              <a:rPr kumimoji="0" lang="en-US" sz="2400" b="0" i="0" u="none" strike="noStrike" cap="none" normalizeH="0" baseline="0" dirty="0" smtClean="0">
                <a:ln>
                  <a:noFill/>
                </a:ln>
                <a:solidFill>
                  <a:srgbClr val="000000"/>
                </a:solidFill>
                <a:effectLst/>
                <a:latin typeface="Agency FB" pitchFamily="34" charset="0"/>
                <a:ea typeface="Times New Roman" pitchFamily="18" charset="0"/>
              </a:rPr>
              <a:t> </a:t>
            </a:r>
            <a:r>
              <a:rPr kumimoji="0" lang="en-US" sz="2400" b="0" i="0" u="none" strike="noStrike" cap="none" normalizeH="0" baseline="0" dirty="0" err="1" smtClean="0">
                <a:ln>
                  <a:noFill/>
                </a:ln>
                <a:solidFill>
                  <a:srgbClr val="000000"/>
                </a:solidFill>
                <a:effectLst/>
                <a:latin typeface="Agency FB" pitchFamily="34" charset="0"/>
                <a:ea typeface="Times New Roman" pitchFamily="18" charset="0"/>
              </a:rPr>
              <a:t>paradigma</a:t>
            </a:r>
            <a:r>
              <a:rPr kumimoji="0" lang="en-US" sz="2400" b="0" i="0" u="none" strike="noStrike" cap="none" normalizeH="0" baseline="0" dirty="0" smtClean="0">
                <a:ln>
                  <a:noFill/>
                </a:ln>
                <a:solidFill>
                  <a:srgbClr val="000000"/>
                </a:solidFill>
                <a:effectLst/>
                <a:latin typeface="Agency FB" pitchFamily="34" charset="0"/>
                <a:ea typeface="Times New Roman" pitchFamily="18" charset="0"/>
              </a:rPr>
              <a:t> </a:t>
            </a:r>
            <a:r>
              <a:rPr kumimoji="0" lang="en-US" sz="2400" b="0" i="0" u="none" strike="noStrike" cap="none" normalizeH="0" baseline="0" dirty="0" err="1" smtClean="0">
                <a:ln>
                  <a:noFill/>
                </a:ln>
                <a:solidFill>
                  <a:srgbClr val="000000"/>
                </a:solidFill>
                <a:effectLst/>
                <a:latin typeface="Agency FB" pitchFamily="34" charset="0"/>
                <a:ea typeface="Times New Roman" pitchFamily="18" charset="0"/>
              </a:rPr>
              <a:t>mengenai</a:t>
            </a:r>
            <a:r>
              <a:rPr kumimoji="0" lang="en-US" sz="2400" b="0" i="0" u="none" strike="noStrike" cap="none" normalizeH="0" baseline="0" dirty="0" smtClean="0">
                <a:ln>
                  <a:noFill/>
                </a:ln>
                <a:solidFill>
                  <a:srgbClr val="000000"/>
                </a:solidFill>
                <a:effectLst/>
                <a:latin typeface="Agency FB" pitchFamily="34" charset="0"/>
                <a:ea typeface="Times New Roman" pitchFamily="18" charset="0"/>
              </a:rPr>
              <a:t> guru, </a:t>
            </a:r>
            <a:r>
              <a:rPr kumimoji="0" lang="en-US" sz="2400" b="0" i="0" u="none" strike="noStrike" cap="none" normalizeH="0" baseline="0" dirty="0" err="1" smtClean="0">
                <a:ln>
                  <a:noFill/>
                </a:ln>
                <a:solidFill>
                  <a:srgbClr val="000000"/>
                </a:solidFill>
                <a:effectLst/>
                <a:latin typeface="Agency FB" pitchFamily="34" charset="0"/>
                <a:ea typeface="Times New Roman" pitchFamily="18" charset="0"/>
              </a:rPr>
              <a:t>yaitu</a:t>
            </a:r>
            <a:r>
              <a:rPr kumimoji="0" lang="en-US" sz="2400" b="0" i="0" u="none" strike="noStrike" cap="none" normalizeH="0" baseline="0" dirty="0" smtClean="0">
                <a:ln>
                  <a:noFill/>
                </a:ln>
                <a:solidFill>
                  <a:srgbClr val="000000"/>
                </a:solidFill>
                <a:effectLst/>
                <a:latin typeface="Agency FB" pitchFamily="34" charset="0"/>
                <a:ea typeface="Times New Roman" pitchFamily="18" charset="0"/>
              </a:rPr>
              <a:t> yang </a:t>
            </a:r>
            <a:r>
              <a:rPr kumimoji="0" lang="en-US" sz="2400" b="0" i="0" u="none" strike="noStrike" cap="none" normalizeH="0" baseline="0" dirty="0" err="1" smtClean="0">
                <a:ln>
                  <a:noFill/>
                </a:ln>
                <a:solidFill>
                  <a:srgbClr val="000000"/>
                </a:solidFill>
                <a:effectLst/>
                <a:latin typeface="Agency FB" pitchFamily="34" charset="0"/>
                <a:ea typeface="Times New Roman" pitchFamily="18" charset="0"/>
              </a:rPr>
              <a:t>semula</a:t>
            </a:r>
            <a:r>
              <a:rPr kumimoji="0" lang="en-US" sz="2400" b="0" i="0" u="none" strike="noStrike" cap="none" normalizeH="0" baseline="0" dirty="0" smtClean="0">
                <a:ln>
                  <a:noFill/>
                </a:ln>
                <a:solidFill>
                  <a:srgbClr val="000000"/>
                </a:solidFill>
                <a:effectLst/>
                <a:latin typeface="Agency FB" pitchFamily="34" charset="0"/>
                <a:ea typeface="Times New Roman" pitchFamily="18" charset="0"/>
              </a:rPr>
              <a:t> </a:t>
            </a:r>
            <a:r>
              <a:rPr kumimoji="0" lang="en-US" sz="2400" b="0" i="0" u="none" strike="noStrike" cap="none" normalizeH="0" baseline="0" dirty="0" err="1" smtClean="0">
                <a:ln>
                  <a:noFill/>
                </a:ln>
                <a:solidFill>
                  <a:srgbClr val="000000"/>
                </a:solidFill>
                <a:effectLst/>
                <a:latin typeface="Agency FB" pitchFamily="34" charset="0"/>
                <a:ea typeface="Times New Roman" pitchFamily="18" charset="0"/>
              </a:rPr>
              <a:t>merupakan</a:t>
            </a:r>
            <a:r>
              <a:rPr kumimoji="0" lang="en-US" sz="2400" b="0" i="0" u="none" strike="noStrike" cap="none" normalizeH="0" baseline="0" dirty="0" smtClean="0">
                <a:ln>
                  <a:noFill/>
                </a:ln>
                <a:solidFill>
                  <a:srgbClr val="000000"/>
                </a:solidFill>
                <a:effectLst/>
                <a:latin typeface="Agency FB" pitchFamily="34" charset="0"/>
                <a:ea typeface="Times New Roman" pitchFamily="18" charset="0"/>
              </a:rPr>
              <a:t> </a:t>
            </a:r>
            <a:r>
              <a:rPr kumimoji="0" lang="en-US" sz="2400" b="0" i="0" u="none" strike="noStrike" cap="none" normalizeH="0" baseline="0" dirty="0" err="1" smtClean="0">
                <a:ln>
                  <a:noFill/>
                </a:ln>
                <a:solidFill>
                  <a:srgbClr val="000000"/>
                </a:solidFill>
                <a:effectLst/>
                <a:latin typeface="Agency FB" pitchFamily="34" charset="0"/>
                <a:ea typeface="Times New Roman" pitchFamily="18" charset="0"/>
              </a:rPr>
              <a:t>satu-satunya</a:t>
            </a:r>
            <a:r>
              <a:rPr kumimoji="0" lang="en-US" sz="2400" b="0" i="0" u="none" strike="noStrike" cap="none" normalizeH="0" baseline="0" dirty="0" smtClean="0">
                <a:ln>
                  <a:noFill/>
                </a:ln>
                <a:solidFill>
                  <a:srgbClr val="000000"/>
                </a:solidFill>
                <a:effectLst/>
                <a:latin typeface="Agency FB" pitchFamily="34" charset="0"/>
                <a:ea typeface="Times New Roman" pitchFamily="18" charset="0"/>
              </a:rPr>
              <a:t> </a:t>
            </a:r>
            <a:r>
              <a:rPr kumimoji="0" lang="en-US" sz="2400" b="0" i="0" u="none" strike="noStrike" cap="none" normalizeH="0" baseline="0" dirty="0" err="1" smtClean="0">
                <a:ln>
                  <a:noFill/>
                </a:ln>
                <a:solidFill>
                  <a:srgbClr val="000000"/>
                </a:solidFill>
                <a:effectLst/>
                <a:latin typeface="Agency FB" pitchFamily="34" charset="0"/>
                <a:ea typeface="Times New Roman" pitchFamily="18" charset="0"/>
              </a:rPr>
              <a:t>sumber</a:t>
            </a:r>
            <a:r>
              <a:rPr kumimoji="0" lang="en-US" sz="2400" b="0" i="0" u="none" strike="noStrike" cap="none" normalizeH="0" baseline="0" dirty="0" smtClean="0">
                <a:ln>
                  <a:noFill/>
                </a:ln>
                <a:solidFill>
                  <a:srgbClr val="000000"/>
                </a:solidFill>
                <a:effectLst/>
                <a:latin typeface="Agency FB" pitchFamily="34" charset="0"/>
                <a:ea typeface="Times New Roman" pitchFamily="18" charset="0"/>
              </a:rPr>
              <a:t> </a:t>
            </a:r>
            <a:r>
              <a:rPr kumimoji="0" lang="en-US" sz="2400" b="0" i="0" u="none" strike="noStrike" cap="none" normalizeH="0" baseline="0" dirty="0" err="1" smtClean="0">
                <a:ln>
                  <a:noFill/>
                </a:ln>
                <a:solidFill>
                  <a:srgbClr val="000000"/>
                </a:solidFill>
                <a:effectLst/>
                <a:latin typeface="Agency FB" pitchFamily="34" charset="0"/>
                <a:ea typeface="Times New Roman" pitchFamily="18" charset="0"/>
              </a:rPr>
              <a:t>belajar</a:t>
            </a:r>
            <a:r>
              <a:rPr kumimoji="0" lang="en-US" sz="2400" b="0" i="0" u="none" strike="noStrike" cap="none" normalizeH="0" baseline="0" dirty="0" smtClean="0">
                <a:ln>
                  <a:noFill/>
                </a:ln>
                <a:solidFill>
                  <a:srgbClr val="000000"/>
                </a:solidFill>
                <a:effectLst/>
                <a:latin typeface="Agency FB" pitchFamily="34" charset="0"/>
                <a:ea typeface="Times New Roman" pitchFamily="18" charset="0"/>
              </a:rPr>
              <a:t> </a:t>
            </a:r>
            <a:r>
              <a:rPr kumimoji="0" lang="en-US" sz="2400" b="0" i="0" u="none" strike="noStrike" cap="none" normalizeH="0" baseline="0" dirty="0" err="1" smtClean="0">
                <a:ln>
                  <a:noFill/>
                </a:ln>
                <a:solidFill>
                  <a:srgbClr val="000000"/>
                </a:solidFill>
                <a:effectLst/>
                <a:latin typeface="Agency FB" pitchFamily="34" charset="0"/>
                <a:ea typeface="Times New Roman" pitchFamily="18" charset="0"/>
              </a:rPr>
              <a:t>bagi</a:t>
            </a:r>
            <a:r>
              <a:rPr kumimoji="0" lang="en-US" sz="2400" b="0" i="0" u="none" strike="noStrike" cap="none" normalizeH="0" baseline="0" dirty="0" smtClean="0">
                <a:ln>
                  <a:noFill/>
                </a:ln>
                <a:solidFill>
                  <a:srgbClr val="000000"/>
                </a:solidFill>
                <a:effectLst/>
                <a:latin typeface="Agency FB" pitchFamily="34" charset="0"/>
                <a:ea typeface="Times New Roman" pitchFamily="18" charset="0"/>
              </a:rPr>
              <a:t> </a:t>
            </a:r>
            <a:r>
              <a:rPr kumimoji="0" lang="en-US" sz="2400" b="0" i="0" u="none" strike="noStrike" cap="none" normalizeH="0" baseline="0" dirty="0" err="1" smtClean="0">
                <a:ln>
                  <a:noFill/>
                </a:ln>
                <a:solidFill>
                  <a:srgbClr val="000000"/>
                </a:solidFill>
                <a:effectLst/>
                <a:latin typeface="Agency FB" pitchFamily="34" charset="0"/>
                <a:ea typeface="Times New Roman" pitchFamily="18" charset="0"/>
              </a:rPr>
              <a:t>siswanya</a:t>
            </a:r>
            <a:r>
              <a:rPr kumimoji="0" lang="en-US" sz="2400" b="0" i="0" u="none" strike="noStrike" cap="none" normalizeH="0" baseline="0" dirty="0" smtClean="0">
                <a:ln>
                  <a:noFill/>
                </a:ln>
                <a:solidFill>
                  <a:srgbClr val="000000"/>
                </a:solidFill>
                <a:effectLst/>
                <a:latin typeface="Agency FB" pitchFamily="34" charset="0"/>
                <a:ea typeface="Times New Roman" pitchFamily="18" charset="0"/>
              </a:rPr>
              <a:t>, </a:t>
            </a:r>
            <a:r>
              <a:rPr kumimoji="0" lang="en-US" sz="2400" b="0" i="0" u="none" strike="noStrike" cap="none" normalizeH="0" baseline="0" dirty="0" err="1" smtClean="0">
                <a:ln>
                  <a:noFill/>
                </a:ln>
                <a:solidFill>
                  <a:srgbClr val="000000"/>
                </a:solidFill>
                <a:effectLst/>
                <a:latin typeface="Agency FB" pitchFamily="34" charset="0"/>
                <a:ea typeface="Times New Roman" pitchFamily="18" charset="0"/>
              </a:rPr>
              <a:t>menjadi</a:t>
            </a:r>
            <a:r>
              <a:rPr kumimoji="0" lang="en-US" sz="2400" b="0" i="0" u="none" strike="noStrike" cap="none" normalizeH="0" baseline="0" dirty="0" smtClean="0">
                <a:ln>
                  <a:noFill/>
                </a:ln>
                <a:solidFill>
                  <a:srgbClr val="000000"/>
                </a:solidFill>
                <a:effectLst/>
                <a:latin typeface="Agency FB" pitchFamily="34" charset="0"/>
                <a:ea typeface="Times New Roman" pitchFamily="18" charset="0"/>
              </a:rPr>
              <a:t> </a:t>
            </a:r>
            <a:r>
              <a:rPr kumimoji="0" lang="en-US" sz="2400" b="0" i="0" u="none" strike="noStrike" cap="none" normalizeH="0" baseline="0" dirty="0" err="1" smtClean="0">
                <a:ln>
                  <a:noFill/>
                </a:ln>
                <a:solidFill>
                  <a:srgbClr val="000000"/>
                </a:solidFill>
                <a:effectLst/>
                <a:latin typeface="Agency FB" pitchFamily="34" charset="0"/>
                <a:ea typeface="Times New Roman" pitchFamily="18" charset="0"/>
              </a:rPr>
              <a:t>salah</a:t>
            </a:r>
            <a:r>
              <a:rPr kumimoji="0" lang="en-US" sz="2400" b="0" i="0" u="none" strike="noStrike" cap="none" normalizeH="0" baseline="0" dirty="0" smtClean="0">
                <a:ln>
                  <a:noFill/>
                </a:ln>
                <a:solidFill>
                  <a:srgbClr val="000000"/>
                </a:solidFill>
                <a:effectLst/>
                <a:latin typeface="Agency FB" pitchFamily="34" charset="0"/>
                <a:ea typeface="Times New Roman" pitchFamily="18" charset="0"/>
              </a:rPr>
              <a:t> </a:t>
            </a:r>
            <a:r>
              <a:rPr kumimoji="0" lang="en-US" sz="2400" b="0" i="0" u="none" strike="noStrike" cap="none" normalizeH="0" baseline="0" dirty="0" err="1" smtClean="0">
                <a:ln>
                  <a:noFill/>
                </a:ln>
                <a:solidFill>
                  <a:srgbClr val="000000"/>
                </a:solidFill>
                <a:effectLst/>
                <a:latin typeface="Agency FB" pitchFamily="34" charset="0"/>
                <a:ea typeface="Times New Roman" pitchFamily="18" charset="0"/>
              </a:rPr>
              <a:t>satu</a:t>
            </a:r>
            <a:r>
              <a:rPr kumimoji="0" lang="en-US" sz="2400" b="0" i="0" u="none" strike="noStrike" cap="none" normalizeH="0" baseline="0" dirty="0" smtClean="0">
                <a:ln>
                  <a:noFill/>
                </a:ln>
                <a:solidFill>
                  <a:srgbClr val="000000"/>
                </a:solidFill>
                <a:effectLst/>
                <a:latin typeface="Agency FB" pitchFamily="34" charset="0"/>
                <a:ea typeface="Times New Roman" pitchFamily="18" charset="0"/>
              </a:rPr>
              <a:t> </a:t>
            </a:r>
            <a:r>
              <a:rPr kumimoji="0" lang="en-US" sz="2400" b="0" i="0" u="none" strike="noStrike" cap="none" normalizeH="0" baseline="0" dirty="0" err="1" smtClean="0">
                <a:ln>
                  <a:noFill/>
                </a:ln>
                <a:solidFill>
                  <a:srgbClr val="000000"/>
                </a:solidFill>
                <a:effectLst/>
                <a:latin typeface="Agency FB" pitchFamily="34" charset="0"/>
                <a:ea typeface="Times New Roman" pitchFamily="18" charset="0"/>
              </a:rPr>
              <a:t>sumber</a:t>
            </a:r>
            <a:r>
              <a:rPr kumimoji="0" lang="en-US" sz="2400" b="0" i="0" u="none" strike="noStrike" cap="none" normalizeH="0" baseline="0" dirty="0" smtClean="0">
                <a:ln>
                  <a:noFill/>
                </a:ln>
                <a:solidFill>
                  <a:srgbClr val="000000"/>
                </a:solidFill>
                <a:effectLst/>
                <a:latin typeface="Agency FB" pitchFamily="34" charset="0"/>
                <a:ea typeface="Times New Roman" pitchFamily="18" charset="0"/>
              </a:rPr>
              <a:t> </a:t>
            </a:r>
            <a:r>
              <a:rPr kumimoji="0" lang="en-US" sz="2400" b="0" i="0" u="none" strike="noStrike" cap="none" normalizeH="0" baseline="0" dirty="0" err="1" smtClean="0">
                <a:ln>
                  <a:noFill/>
                </a:ln>
                <a:solidFill>
                  <a:srgbClr val="000000"/>
                </a:solidFill>
                <a:effectLst/>
                <a:latin typeface="Agency FB" pitchFamily="34" charset="0"/>
                <a:ea typeface="Times New Roman" pitchFamily="18" charset="0"/>
              </a:rPr>
              <a:t>belajar</a:t>
            </a:r>
            <a:r>
              <a:rPr kumimoji="0" lang="en-US" sz="2400" b="0" i="0" u="none" strike="noStrike" cap="none" normalizeH="0" baseline="0" dirty="0" smtClean="0">
                <a:ln>
                  <a:noFill/>
                </a:ln>
                <a:solidFill>
                  <a:srgbClr val="000000"/>
                </a:solidFill>
                <a:effectLst/>
                <a:latin typeface="Agency FB" pitchFamily="34" charset="0"/>
                <a:ea typeface="Times New Roman" pitchFamily="18" charset="0"/>
              </a:rPr>
              <a:t> </a:t>
            </a:r>
            <a:r>
              <a:rPr kumimoji="0" lang="en-US" sz="2400" b="0" i="0" u="none" strike="noStrike" cap="none" normalizeH="0" baseline="0" dirty="0" err="1" smtClean="0">
                <a:ln>
                  <a:noFill/>
                </a:ln>
                <a:solidFill>
                  <a:srgbClr val="000000"/>
                </a:solidFill>
                <a:effectLst/>
                <a:latin typeface="Agency FB" pitchFamily="34" charset="0"/>
                <a:ea typeface="Times New Roman" pitchFamily="18" charset="0"/>
              </a:rPr>
              <a:t>bagi</a:t>
            </a:r>
            <a:r>
              <a:rPr kumimoji="0" lang="en-US" sz="2400" b="0" i="0" u="none" strike="noStrike" cap="none" normalizeH="0" baseline="0" dirty="0" smtClean="0">
                <a:ln>
                  <a:noFill/>
                </a:ln>
                <a:solidFill>
                  <a:srgbClr val="000000"/>
                </a:solidFill>
                <a:effectLst/>
                <a:latin typeface="Agency FB" pitchFamily="34" charset="0"/>
                <a:ea typeface="Times New Roman" pitchFamily="18" charset="0"/>
              </a:rPr>
              <a:t> </a:t>
            </a:r>
            <a:r>
              <a:rPr kumimoji="0" lang="en-US" sz="2400" b="0" i="0" u="none" strike="noStrike" cap="none" normalizeH="0" baseline="0" dirty="0" err="1" smtClean="0">
                <a:ln>
                  <a:noFill/>
                </a:ln>
                <a:solidFill>
                  <a:srgbClr val="000000"/>
                </a:solidFill>
                <a:effectLst/>
                <a:latin typeface="Agency FB" pitchFamily="34" charset="0"/>
                <a:ea typeface="Times New Roman" pitchFamily="18" charset="0"/>
              </a:rPr>
              <a:t>para</a:t>
            </a:r>
            <a:r>
              <a:rPr kumimoji="0" lang="en-US" sz="2400" b="0" i="0" u="none" strike="noStrike" cap="none" normalizeH="0" baseline="0" dirty="0" smtClean="0">
                <a:ln>
                  <a:noFill/>
                </a:ln>
                <a:solidFill>
                  <a:srgbClr val="000000"/>
                </a:solidFill>
                <a:effectLst/>
                <a:latin typeface="Agency FB" pitchFamily="34" charset="0"/>
                <a:ea typeface="Times New Roman" pitchFamily="18" charset="0"/>
              </a:rPr>
              <a:t> </a:t>
            </a:r>
            <a:r>
              <a:rPr kumimoji="0" lang="en-US" sz="2400" b="0" i="0" u="none" strike="noStrike" cap="none" normalizeH="0" baseline="0" dirty="0" err="1" smtClean="0">
                <a:ln>
                  <a:noFill/>
                </a:ln>
                <a:solidFill>
                  <a:srgbClr val="000000"/>
                </a:solidFill>
                <a:effectLst/>
                <a:latin typeface="Agency FB" pitchFamily="34" charset="0"/>
                <a:ea typeface="Times New Roman" pitchFamily="18" charset="0"/>
              </a:rPr>
              <a:t>siswanya</a:t>
            </a:r>
            <a:r>
              <a:rPr kumimoji="0" lang="en-US" sz="2400" b="0" i="0" u="none" strike="noStrike" cap="none" normalizeH="0" baseline="0" dirty="0" smtClean="0">
                <a:ln>
                  <a:noFill/>
                </a:ln>
                <a:solidFill>
                  <a:schemeClr val="tx1"/>
                </a:solidFill>
                <a:effectLst/>
                <a:latin typeface="Agency FB" pitchFamily="34" charset="0"/>
              </a:rPr>
              <a:t> </a:t>
            </a:r>
          </a:p>
          <a:p>
            <a:pPr marL="346075" indent="-346075">
              <a:buFont typeface="Wingdings" pitchFamily="2" charset="2"/>
              <a:buChar char="q"/>
            </a:pPr>
            <a:r>
              <a:rPr lang="en-US" sz="2400" b="1" dirty="0" err="1" smtClean="0">
                <a:latin typeface="Agency FB" pitchFamily="34" charset="0"/>
              </a:rPr>
              <a:t>Perubahan</a:t>
            </a:r>
            <a:r>
              <a:rPr lang="en-US" sz="2400" b="1" dirty="0" smtClean="0">
                <a:latin typeface="Agency FB" pitchFamily="34" charset="0"/>
              </a:rPr>
              <a:t> </a:t>
            </a:r>
            <a:r>
              <a:rPr lang="en-US" sz="2400" b="1" dirty="0" err="1" smtClean="0">
                <a:latin typeface="Agency FB" pitchFamily="34" charset="0"/>
              </a:rPr>
              <a:t>Paradigma</a:t>
            </a:r>
            <a:r>
              <a:rPr lang="en-US" sz="2400" b="1" dirty="0" smtClean="0">
                <a:latin typeface="Agency FB" pitchFamily="34" charset="0"/>
              </a:rPr>
              <a:t> </a:t>
            </a:r>
            <a:r>
              <a:rPr lang="en-US" sz="2400" b="1" dirty="0" err="1" smtClean="0">
                <a:latin typeface="Agency FB" pitchFamily="34" charset="0"/>
              </a:rPr>
              <a:t>pada</a:t>
            </a:r>
            <a:r>
              <a:rPr lang="en-US" sz="2400" b="1" dirty="0" smtClean="0">
                <a:latin typeface="Agency FB" pitchFamily="34" charset="0"/>
              </a:rPr>
              <a:t> </a:t>
            </a:r>
            <a:r>
              <a:rPr lang="en-US" sz="2400" b="1" dirty="0" err="1" smtClean="0">
                <a:latin typeface="Agency FB" pitchFamily="34" charset="0"/>
              </a:rPr>
              <a:t>Kurikulum</a:t>
            </a:r>
            <a:endParaRPr lang="en-US" sz="2400" b="1" dirty="0" smtClean="0">
              <a:latin typeface="Agency FB" pitchFamily="34" charset="0"/>
            </a:endParaRPr>
          </a:p>
          <a:p>
            <a:pPr marL="346075" indent="-346075"/>
            <a:r>
              <a:rPr lang="en-US" sz="2400" dirty="0" smtClean="0">
                <a:latin typeface="Agency FB" pitchFamily="34" charset="0"/>
              </a:rPr>
              <a:t>	</a:t>
            </a:r>
            <a:r>
              <a:rPr lang="en-US" sz="2400" dirty="0" err="1" smtClean="0">
                <a:latin typeface="Agency FB" pitchFamily="34" charset="0"/>
              </a:rPr>
              <a:t>Kurikulum</a:t>
            </a:r>
            <a:r>
              <a:rPr lang="en-US" sz="2400" dirty="0" smtClean="0">
                <a:latin typeface="Agency FB" pitchFamily="34" charset="0"/>
              </a:rPr>
              <a:t> </a:t>
            </a:r>
            <a:r>
              <a:rPr lang="en-US" sz="2400" dirty="0" err="1" smtClean="0">
                <a:latin typeface="Agency FB" pitchFamily="34" charset="0"/>
              </a:rPr>
              <a:t>pada</a:t>
            </a:r>
            <a:r>
              <a:rPr lang="en-US" sz="2400" dirty="0" smtClean="0">
                <a:latin typeface="Agency FB" pitchFamily="34" charset="0"/>
              </a:rPr>
              <a:t> </a:t>
            </a:r>
            <a:r>
              <a:rPr lang="en-US" sz="2400" dirty="0" err="1" smtClean="0">
                <a:latin typeface="Agency FB" pitchFamily="34" charset="0"/>
              </a:rPr>
              <a:t>masa</a:t>
            </a:r>
            <a:r>
              <a:rPr lang="en-US" sz="2400" dirty="0" smtClean="0">
                <a:latin typeface="Agency FB" pitchFamily="34" charset="0"/>
              </a:rPr>
              <a:t>  </a:t>
            </a:r>
            <a:r>
              <a:rPr lang="en-US" sz="2400" dirty="0" err="1" smtClean="0">
                <a:latin typeface="Agency FB" pitchFamily="34" charset="0"/>
              </a:rPr>
              <a:t>lalu</a:t>
            </a:r>
            <a:r>
              <a:rPr lang="en-US" sz="2400" dirty="0" smtClean="0">
                <a:latin typeface="Agency FB" pitchFamily="34" charset="0"/>
              </a:rPr>
              <a:t>  </a:t>
            </a:r>
            <a:r>
              <a:rPr lang="en-US" sz="2400" dirty="0" err="1" smtClean="0">
                <a:latin typeface="Agency FB" pitchFamily="34" charset="0"/>
              </a:rPr>
              <a:t>sepenuhnya</a:t>
            </a:r>
            <a:r>
              <a:rPr lang="en-US" sz="2400" dirty="0" smtClean="0">
                <a:latin typeface="Agency FB" pitchFamily="34" charset="0"/>
              </a:rPr>
              <a:t>  </a:t>
            </a:r>
            <a:r>
              <a:rPr lang="en-US" sz="2400" dirty="0" err="1" smtClean="0">
                <a:latin typeface="Agency FB" pitchFamily="34" charset="0"/>
              </a:rPr>
              <a:t>ditentukan</a:t>
            </a:r>
            <a:r>
              <a:rPr lang="en-US" sz="2400" dirty="0" smtClean="0">
                <a:latin typeface="Agency FB" pitchFamily="34" charset="0"/>
              </a:rPr>
              <a:t>  </a:t>
            </a:r>
            <a:r>
              <a:rPr lang="en-US" sz="2400" dirty="0" err="1" smtClean="0">
                <a:latin typeface="Agency FB" pitchFamily="34" charset="0"/>
              </a:rPr>
              <a:t>oleh</a:t>
            </a:r>
            <a:r>
              <a:rPr lang="en-US" sz="2400" dirty="0" smtClean="0">
                <a:latin typeface="Agency FB" pitchFamily="34" charset="0"/>
              </a:rPr>
              <a:t>  </a:t>
            </a:r>
            <a:r>
              <a:rPr lang="en-US" sz="2400" dirty="0" err="1" smtClean="0">
                <a:latin typeface="Agency FB" pitchFamily="34" charset="0"/>
              </a:rPr>
              <a:t>pemerintah</a:t>
            </a:r>
            <a:r>
              <a:rPr lang="en-US" sz="2400" dirty="0" smtClean="0">
                <a:latin typeface="Agency FB" pitchFamily="34" charset="0"/>
              </a:rPr>
              <a:t>  </a:t>
            </a:r>
            <a:r>
              <a:rPr lang="en-US" sz="2400" dirty="0" err="1" smtClean="0">
                <a:latin typeface="Agency FB" pitchFamily="34" charset="0"/>
              </a:rPr>
              <a:t>dan</a:t>
            </a:r>
            <a:r>
              <a:rPr lang="en-US" sz="2400" dirty="0" smtClean="0">
                <a:latin typeface="Agency FB" pitchFamily="34" charset="0"/>
              </a:rPr>
              <a:t>  guru  </a:t>
            </a:r>
            <a:r>
              <a:rPr lang="en-US" sz="2400" dirty="0" err="1" smtClean="0">
                <a:latin typeface="Agency FB" pitchFamily="34" charset="0"/>
              </a:rPr>
              <a:t>hanya</a:t>
            </a:r>
            <a:r>
              <a:rPr lang="en-US" sz="2400" dirty="0" smtClean="0">
                <a:latin typeface="Agency FB" pitchFamily="34" charset="0"/>
              </a:rPr>
              <a:t>  </a:t>
            </a:r>
            <a:r>
              <a:rPr lang="en-US" sz="2400" dirty="0" err="1" smtClean="0">
                <a:latin typeface="Agency FB" pitchFamily="34" charset="0"/>
              </a:rPr>
              <a:t>tinggal</a:t>
            </a:r>
            <a:r>
              <a:rPr lang="en-US" sz="2400" dirty="0" smtClean="0">
                <a:latin typeface="Agency FB" pitchFamily="34" charset="0"/>
              </a:rPr>
              <a:t> </a:t>
            </a:r>
            <a:r>
              <a:rPr lang="en-US" sz="2400" dirty="0" err="1" smtClean="0">
                <a:latin typeface="Agency FB" pitchFamily="34" charset="0"/>
              </a:rPr>
              <a:t>mengimplementasikannya</a:t>
            </a:r>
            <a:r>
              <a:rPr lang="en-US" sz="2400" dirty="0" smtClean="0">
                <a:latin typeface="Agency FB" pitchFamily="34" charset="0"/>
              </a:rPr>
              <a:t>.  </a:t>
            </a:r>
            <a:r>
              <a:rPr lang="en-US" sz="2400" dirty="0" err="1" smtClean="0">
                <a:latin typeface="Agency FB" pitchFamily="34" charset="0"/>
              </a:rPr>
              <a:t>Perubahan</a:t>
            </a:r>
            <a:r>
              <a:rPr lang="en-US" sz="2400" dirty="0" smtClean="0">
                <a:latin typeface="Agency FB" pitchFamily="34" charset="0"/>
              </a:rPr>
              <a:t>  yang  </a:t>
            </a:r>
            <a:r>
              <a:rPr lang="en-US" sz="2400" dirty="0" err="1" smtClean="0">
                <a:latin typeface="Agency FB" pitchFamily="34" charset="0"/>
              </a:rPr>
              <a:t>terjadi</a:t>
            </a:r>
            <a:r>
              <a:rPr lang="en-US" sz="2400" dirty="0" smtClean="0">
                <a:latin typeface="Agency FB" pitchFamily="34" charset="0"/>
              </a:rPr>
              <a:t>  </a:t>
            </a:r>
            <a:r>
              <a:rPr lang="en-US" sz="2400" dirty="0" err="1" smtClean="0">
                <a:latin typeface="Agency FB" pitchFamily="34" charset="0"/>
              </a:rPr>
              <a:t>dewasa</a:t>
            </a:r>
            <a:r>
              <a:rPr lang="en-US" sz="2400" dirty="0" smtClean="0">
                <a:latin typeface="Agency FB" pitchFamily="34" charset="0"/>
              </a:rPr>
              <a:t>  </a:t>
            </a:r>
            <a:r>
              <a:rPr lang="en-US" sz="2400" dirty="0" err="1" smtClean="0">
                <a:latin typeface="Agency FB" pitchFamily="34" charset="0"/>
              </a:rPr>
              <a:t>ini</a:t>
            </a:r>
            <a:r>
              <a:rPr lang="en-US" sz="2400" dirty="0" smtClean="0">
                <a:latin typeface="Agency FB" pitchFamily="34" charset="0"/>
              </a:rPr>
              <a:t>  </a:t>
            </a:r>
            <a:r>
              <a:rPr lang="en-US" sz="2400" dirty="0" err="1" smtClean="0">
                <a:latin typeface="Agency FB" pitchFamily="34" charset="0"/>
              </a:rPr>
              <a:t>adalah</a:t>
            </a:r>
            <a:r>
              <a:rPr lang="en-US" sz="2400" dirty="0" smtClean="0">
                <a:latin typeface="Agency FB" pitchFamily="34" charset="0"/>
              </a:rPr>
              <a:t>  </a:t>
            </a:r>
            <a:r>
              <a:rPr lang="en-US" sz="2400" dirty="0" err="1" smtClean="0">
                <a:latin typeface="Agency FB" pitchFamily="34" charset="0"/>
              </a:rPr>
              <a:t>bahwa</a:t>
            </a:r>
            <a:r>
              <a:rPr lang="en-US" sz="2400" dirty="0" smtClean="0">
                <a:latin typeface="Agency FB" pitchFamily="34" charset="0"/>
              </a:rPr>
              <a:t> </a:t>
            </a:r>
            <a:r>
              <a:rPr lang="en-US" sz="2400" dirty="0" err="1" smtClean="0">
                <a:latin typeface="Agency FB" pitchFamily="34" charset="0"/>
              </a:rPr>
              <a:t>penentuan</a:t>
            </a:r>
            <a:r>
              <a:rPr lang="en-US" sz="2400" dirty="0" smtClean="0">
                <a:latin typeface="Agency FB" pitchFamily="34" charset="0"/>
              </a:rPr>
              <a:t> </a:t>
            </a:r>
            <a:r>
              <a:rPr lang="en-US" sz="2400" dirty="0" err="1" smtClean="0">
                <a:latin typeface="Agency FB" pitchFamily="34" charset="0"/>
              </a:rPr>
              <a:t>kurikulum</a:t>
            </a:r>
            <a:r>
              <a:rPr lang="en-US" sz="2400" dirty="0" smtClean="0">
                <a:latin typeface="Agency FB" pitchFamily="34" charset="0"/>
              </a:rPr>
              <a:t> </a:t>
            </a:r>
            <a:r>
              <a:rPr lang="en-US" sz="2400" dirty="0" err="1" smtClean="0">
                <a:latin typeface="Agency FB" pitchFamily="34" charset="0"/>
              </a:rPr>
              <a:t>telah</a:t>
            </a:r>
            <a:r>
              <a:rPr lang="en-US" sz="2400" dirty="0" smtClean="0">
                <a:latin typeface="Agency FB" pitchFamily="34" charset="0"/>
              </a:rPr>
              <a:t> </a:t>
            </a:r>
            <a:r>
              <a:rPr lang="en-US" sz="2400" dirty="0" err="1" smtClean="0">
                <a:latin typeface="Agency FB" pitchFamily="34" charset="0"/>
              </a:rPr>
              <a:t>bergeser</a:t>
            </a:r>
            <a:r>
              <a:rPr lang="en-US" sz="2400" dirty="0" smtClean="0">
                <a:latin typeface="Agency FB" pitchFamily="34" charset="0"/>
              </a:rPr>
              <a:t>, </a:t>
            </a:r>
            <a:r>
              <a:rPr lang="en-US" sz="2400" dirty="0" err="1" smtClean="0">
                <a:latin typeface="Agency FB" pitchFamily="34" charset="0"/>
              </a:rPr>
              <a:t>tidak</a:t>
            </a:r>
            <a:r>
              <a:rPr lang="en-US" sz="2400" dirty="0" smtClean="0">
                <a:latin typeface="Agency FB" pitchFamily="34" charset="0"/>
              </a:rPr>
              <a:t> </a:t>
            </a:r>
            <a:r>
              <a:rPr lang="en-US" sz="2400" dirty="0" err="1" smtClean="0">
                <a:latin typeface="Agency FB" pitchFamily="34" charset="0"/>
              </a:rPr>
              <a:t>lagi</a:t>
            </a:r>
            <a:r>
              <a:rPr lang="en-US" sz="2400" dirty="0" smtClean="0">
                <a:latin typeface="Agency FB" pitchFamily="34" charset="0"/>
              </a:rPr>
              <a:t> </a:t>
            </a:r>
            <a:r>
              <a:rPr lang="en-US" sz="2400" dirty="0" err="1" smtClean="0">
                <a:latin typeface="Agency FB" pitchFamily="34" charset="0"/>
              </a:rPr>
              <a:t>sepenuhnya</a:t>
            </a:r>
            <a:r>
              <a:rPr lang="en-US" sz="2400" dirty="0" smtClean="0">
                <a:latin typeface="Agency FB" pitchFamily="34" charset="0"/>
              </a:rPr>
              <a:t> </a:t>
            </a:r>
            <a:r>
              <a:rPr lang="en-US" sz="2400" dirty="0" err="1" smtClean="0">
                <a:latin typeface="Agency FB" pitchFamily="34" charset="0"/>
              </a:rPr>
              <a:t>di</a:t>
            </a:r>
            <a:r>
              <a:rPr lang="en-US" sz="2400" dirty="0" smtClean="0">
                <a:latin typeface="Agency FB" pitchFamily="34" charset="0"/>
              </a:rPr>
              <a:t> </a:t>
            </a:r>
            <a:r>
              <a:rPr lang="en-US" sz="2400" dirty="0" err="1" smtClean="0">
                <a:latin typeface="Agency FB" pitchFamily="34" charset="0"/>
              </a:rPr>
              <a:t>tangan</a:t>
            </a:r>
            <a:r>
              <a:rPr lang="en-US" sz="2400" dirty="0" smtClean="0">
                <a:latin typeface="Agency FB" pitchFamily="34" charset="0"/>
              </a:rPr>
              <a:t> </a:t>
            </a:r>
            <a:r>
              <a:rPr lang="en-US" sz="2400" dirty="0" err="1" smtClean="0">
                <a:latin typeface="Agency FB" pitchFamily="34" charset="0"/>
              </a:rPr>
              <a:t>pemerintah</a:t>
            </a:r>
            <a:endParaRPr lang="en-US" sz="2400" dirty="0" smtClean="0">
              <a:latin typeface="Agency FB" pitchFamily="34" charset="0"/>
            </a:endParaRPr>
          </a:p>
          <a:p>
            <a:pPr marL="346075" indent="-346075">
              <a:spcBef>
                <a:spcPts val="600"/>
              </a:spcBef>
              <a:buFont typeface="Wingdings" pitchFamily="2" charset="2"/>
              <a:buChar char="q"/>
            </a:pPr>
            <a:r>
              <a:rPr lang="en-US" sz="2400" b="1" dirty="0" err="1" smtClean="0">
                <a:latin typeface="Agency FB" pitchFamily="34" charset="0"/>
              </a:rPr>
              <a:t>Perubahan</a:t>
            </a:r>
            <a:r>
              <a:rPr lang="en-US" sz="2400" b="1" dirty="0" smtClean="0">
                <a:latin typeface="Agency FB" pitchFamily="34" charset="0"/>
              </a:rPr>
              <a:t> </a:t>
            </a:r>
            <a:r>
              <a:rPr lang="en-US" sz="2400" b="1" dirty="0" err="1" smtClean="0">
                <a:latin typeface="Agency FB" pitchFamily="34" charset="0"/>
              </a:rPr>
              <a:t>Paradigma</a:t>
            </a:r>
            <a:r>
              <a:rPr lang="en-US" sz="2400" b="1" dirty="0" smtClean="0">
                <a:latin typeface="Agency FB" pitchFamily="34" charset="0"/>
              </a:rPr>
              <a:t> </a:t>
            </a:r>
            <a:r>
              <a:rPr lang="en-US" sz="2400" b="1" dirty="0" err="1" smtClean="0">
                <a:latin typeface="Agency FB" pitchFamily="34" charset="0"/>
              </a:rPr>
              <a:t>pada</a:t>
            </a:r>
            <a:r>
              <a:rPr lang="en-US" sz="2400" b="1" dirty="0" smtClean="0">
                <a:latin typeface="Agency FB" pitchFamily="34" charset="0"/>
              </a:rPr>
              <a:t> </a:t>
            </a:r>
            <a:r>
              <a:rPr lang="en-US" sz="2400" b="1" dirty="0" err="1" smtClean="0">
                <a:latin typeface="Agency FB" pitchFamily="34" charset="0"/>
              </a:rPr>
              <a:t>Proses</a:t>
            </a:r>
            <a:r>
              <a:rPr lang="en-US" sz="2400" b="1" dirty="0" smtClean="0">
                <a:latin typeface="Agency FB" pitchFamily="34" charset="0"/>
              </a:rPr>
              <a:t> </a:t>
            </a:r>
            <a:r>
              <a:rPr lang="en-US" sz="2400" b="1" dirty="0" err="1" smtClean="0">
                <a:latin typeface="Agency FB" pitchFamily="34" charset="0"/>
              </a:rPr>
              <a:t>Pembelajaran</a:t>
            </a:r>
            <a:r>
              <a:rPr lang="en-US" sz="2400" b="1" dirty="0" smtClean="0">
                <a:latin typeface="Agency FB" pitchFamily="34" charset="0"/>
              </a:rPr>
              <a:t> </a:t>
            </a:r>
          </a:p>
          <a:p>
            <a:pPr marL="346075" indent="-346075"/>
            <a:r>
              <a:rPr lang="en-US" sz="2400" dirty="0" smtClean="0">
                <a:latin typeface="Agency FB" pitchFamily="34" charset="0"/>
              </a:rPr>
              <a:t>	</a:t>
            </a:r>
            <a:r>
              <a:rPr lang="en-US" sz="2400" dirty="0" err="1" smtClean="0">
                <a:latin typeface="Agency FB" pitchFamily="34" charset="0"/>
              </a:rPr>
              <a:t>Proses</a:t>
            </a:r>
            <a:r>
              <a:rPr lang="en-US" sz="2400" dirty="0" smtClean="0">
                <a:latin typeface="Agency FB" pitchFamily="34" charset="0"/>
              </a:rPr>
              <a:t> </a:t>
            </a:r>
            <a:r>
              <a:rPr lang="en-US" sz="2400" dirty="0" err="1" smtClean="0">
                <a:latin typeface="Agency FB" pitchFamily="34" charset="0"/>
              </a:rPr>
              <a:t>pembelajaran</a:t>
            </a:r>
            <a:r>
              <a:rPr lang="en-US" sz="2400" dirty="0" smtClean="0">
                <a:latin typeface="Agency FB" pitchFamily="34" charset="0"/>
              </a:rPr>
              <a:t> yang </a:t>
            </a:r>
            <a:r>
              <a:rPr lang="en-US" sz="2400" dirty="0" err="1" smtClean="0">
                <a:latin typeface="Agency FB" pitchFamily="34" charset="0"/>
              </a:rPr>
              <a:t>sebelumnya</a:t>
            </a:r>
            <a:r>
              <a:rPr lang="en-US" sz="2400" dirty="0" smtClean="0">
                <a:latin typeface="Agency FB" pitchFamily="34" charset="0"/>
              </a:rPr>
              <a:t> </a:t>
            </a:r>
            <a:r>
              <a:rPr lang="en-US" sz="2400" dirty="0" err="1" smtClean="0">
                <a:latin typeface="Agency FB" pitchFamily="34" charset="0"/>
              </a:rPr>
              <a:t>adalah</a:t>
            </a:r>
            <a:r>
              <a:rPr lang="en-US" sz="2400" dirty="0" smtClean="0">
                <a:latin typeface="Agency FB" pitchFamily="34" charset="0"/>
              </a:rPr>
              <a:t> </a:t>
            </a:r>
            <a:r>
              <a:rPr lang="en-US" sz="2400" dirty="0" err="1" smtClean="0">
                <a:latin typeface="Agency FB" pitchFamily="34" charset="0"/>
              </a:rPr>
              <a:t>didominasi</a:t>
            </a:r>
            <a:r>
              <a:rPr lang="en-US" sz="2400" dirty="0" smtClean="0">
                <a:latin typeface="Agency FB" pitchFamily="34" charset="0"/>
              </a:rPr>
              <a:t> </a:t>
            </a:r>
            <a:r>
              <a:rPr lang="en-US" sz="2400" dirty="0" err="1" smtClean="0">
                <a:latin typeface="Agency FB" pitchFamily="34" charset="0"/>
              </a:rPr>
              <a:t>oleh</a:t>
            </a:r>
            <a:r>
              <a:rPr lang="en-US" sz="2400" dirty="0" smtClean="0">
                <a:latin typeface="Agency FB" pitchFamily="34" charset="0"/>
              </a:rPr>
              <a:t> </a:t>
            </a:r>
            <a:r>
              <a:rPr lang="en-US" sz="2400" dirty="0" err="1" smtClean="0">
                <a:latin typeface="Agency FB" pitchFamily="34" charset="0"/>
              </a:rPr>
              <a:t>aktivitas</a:t>
            </a:r>
            <a:r>
              <a:rPr lang="en-US" sz="2400" dirty="0" smtClean="0">
                <a:latin typeface="Agency FB" pitchFamily="34" charset="0"/>
              </a:rPr>
              <a:t> guru </a:t>
            </a:r>
            <a:r>
              <a:rPr lang="en-US" sz="2400" dirty="0" err="1" smtClean="0">
                <a:latin typeface="Agency FB" pitchFamily="34" charset="0"/>
              </a:rPr>
              <a:t>dan</a:t>
            </a:r>
            <a:r>
              <a:rPr lang="en-US" sz="2400" dirty="0" smtClean="0">
                <a:latin typeface="Agency FB" pitchFamily="34" charset="0"/>
              </a:rPr>
              <a:t>  </a:t>
            </a:r>
            <a:r>
              <a:rPr lang="en-US" sz="2400" dirty="0" err="1" smtClean="0">
                <a:latin typeface="Agency FB" pitchFamily="34" charset="0"/>
              </a:rPr>
              <a:t>siswa</a:t>
            </a:r>
            <a:r>
              <a:rPr lang="en-US" sz="2400" dirty="0" smtClean="0">
                <a:latin typeface="Agency FB" pitchFamily="34" charset="0"/>
              </a:rPr>
              <a:t>  </a:t>
            </a:r>
            <a:r>
              <a:rPr lang="en-US" sz="2400" dirty="0" err="1" smtClean="0">
                <a:latin typeface="Agency FB" pitchFamily="34" charset="0"/>
              </a:rPr>
              <a:t>cenderung</a:t>
            </a:r>
            <a:r>
              <a:rPr lang="en-US" sz="2400" dirty="0" smtClean="0">
                <a:latin typeface="Agency FB" pitchFamily="34" charset="0"/>
              </a:rPr>
              <a:t> </a:t>
            </a:r>
            <a:r>
              <a:rPr lang="en-US" sz="2400" i="1" dirty="0" smtClean="0">
                <a:latin typeface="Agency FB" pitchFamily="34" charset="0"/>
              </a:rPr>
              <a:t> </a:t>
            </a:r>
            <a:r>
              <a:rPr lang="en-US" sz="2400" b="1" i="1" dirty="0" err="1" smtClean="0">
                <a:latin typeface="Agency FB" pitchFamily="34" charset="0"/>
              </a:rPr>
              <a:t>pasif</a:t>
            </a:r>
            <a:r>
              <a:rPr lang="en-US" sz="2400" b="1" dirty="0" smtClean="0">
                <a:latin typeface="Agency FB" pitchFamily="34" charset="0"/>
              </a:rPr>
              <a:t> </a:t>
            </a:r>
            <a:r>
              <a:rPr lang="en-US" sz="2400" dirty="0" smtClean="0">
                <a:latin typeface="Agency FB" pitchFamily="34" charset="0"/>
              </a:rPr>
              <a:t> </a:t>
            </a:r>
            <a:r>
              <a:rPr lang="en-US" sz="2400" dirty="0" err="1" smtClean="0">
                <a:latin typeface="Agency FB" pitchFamily="34" charset="0"/>
              </a:rPr>
              <a:t>telah</a:t>
            </a:r>
            <a:r>
              <a:rPr lang="en-US" sz="2400" dirty="0" smtClean="0">
                <a:latin typeface="Agency FB" pitchFamily="34" charset="0"/>
              </a:rPr>
              <a:t>  </a:t>
            </a:r>
            <a:r>
              <a:rPr lang="en-US" sz="2400" dirty="0" err="1" smtClean="0">
                <a:latin typeface="Agency FB" pitchFamily="34" charset="0"/>
              </a:rPr>
              <a:t>bergeser</a:t>
            </a:r>
            <a:r>
              <a:rPr lang="en-US" sz="2400" dirty="0" smtClean="0">
                <a:latin typeface="Agency FB" pitchFamily="34" charset="0"/>
              </a:rPr>
              <a:t>  </a:t>
            </a:r>
            <a:r>
              <a:rPr lang="en-US" sz="2400" dirty="0" err="1" smtClean="0">
                <a:latin typeface="Agency FB" pitchFamily="34" charset="0"/>
              </a:rPr>
              <a:t>menjadi</a:t>
            </a:r>
            <a:r>
              <a:rPr lang="en-US" sz="2400" dirty="0" smtClean="0">
                <a:latin typeface="Agency FB" pitchFamily="34" charset="0"/>
              </a:rPr>
              <a:t>  </a:t>
            </a:r>
            <a:r>
              <a:rPr lang="en-US" sz="2400" dirty="0" err="1" smtClean="0">
                <a:latin typeface="Agency FB" pitchFamily="34" charset="0"/>
              </a:rPr>
              <a:t>proses</a:t>
            </a:r>
            <a:r>
              <a:rPr lang="en-US" sz="2400" dirty="0" smtClean="0">
                <a:latin typeface="Agency FB" pitchFamily="34" charset="0"/>
              </a:rPr>
              <a:t>  </a:t>
            </a:r>
            <a:r>
              <a:rPr lang="en-US" sz="2400" dirty="0" err="1" smtClean="0">
                <a:latin typeface="Agency FB" pitchFamily="34" charset="0"/>
              </a:rPr>
              <a:t>pembelajaran</a:t>
            </a:r>
            <a:r>
              <a:rPr lang="en-US" sz="2400" dirty="0" smtClean="0">
                <a:latin typeface="Agency FB" pitchFamily="34" charset="0"/>
              </a:rPr>
              <a:t>  yang </a:t>
            </a:r>
            <a:r>
              <a:rPr lang="en-US" sz="2400" dirty="0" err="1" smtClean="0">
                <a:latin typeface="Agency FB" pitchFamily="34" charset="0"/>
              </a:rPr>
              <a:t>mendorong</a:t>
            </a:r>
            <a:r>
              <a:rPr lang="en-US" sz="2400" dirty="0" smtClean="0">
                <a:latin typeface="Agency FB" pitchFamily="34" charset="0"/>
              </a:rPr>
              <a:t> </a:t>
            </a:r>
            <a:r>
              <a:rPr lang="en-US" sz="2400" dirty="0" err="1" smtClean="0">
                <a:latin typeface="Agency FB" pitchFamily="34" charset="0"/>
              </a:rPr>
              <a:t>siswa</a:t>
            </a:r>
            <a:r>
              <a:rPr lang="en-US" sz="2400" dirty="0" smtClean="0">
                <a:latin typeface="Agency FB" pitchFamily="34" charset="0"/>
              </a:rPr>
              <a:t> </a:t>
            </a:r>
            <a:r>
              <a:rPr lang="en-US" sz="2400" b="1" i="1" dirty="0" err="1" smtClean="0">
                <a:latin typeface="Agency FB" pitchFamily="34" charset="0"/>
              </a:rPr>
              <a:t>aktif</a:t>
            </a:r>
            <a:r>
              <a:rPr lang="en-US" sz="2400" b="1" i="1" dirty="0" smtClean="0">
                <a:latin typeface="Agency FB" pitchFamily="34" charset="0"/>
              </a:rPr>
              <a:t> </a:t>
            </a:r>
            <a:r>
              <a:rPr lang="en-US" sz="2400" b="1" i="1" dirty="0" err="1" smtClean="0">
                <a:latin typeface="Agency FB" pitchFamily="34" charset="0"/>
              </a:rPr>
              <a:t>belajar</a:t>
            </a:r>
            <a:r>
              <a:rPr lang="en-US" sz="2400" b="1" i="1" dirty="0" smtClean="0">
                <a:latin typeface="Agency FB" pitchFamily="34" charset="0"/>
              </a:rPr>
              <a:t>”</a:t>
            </a:r>
            <a:endParaRPr kumimoji="0" lang="en-US" sz="2400" b="1" i="1" u="none" strike="noStrike" cap="none" normalizeH="0" baseline="0" dirty="0" smtClean="0">
              <a:ln>
                <a:noFill/>
              </a:ln>
              <a:solidFill>
                <a:schemeClr val="tx1"/>
              </a:solidFill>
              <a:effectLst/>
              <a:latin typeface="Agency FB"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7">
                                            <p:bg/>
                                          </p:spTgt>
                                        </p:tgtEl>
                                        <p:attrNameLst>
                                          <p:attrName>style.visibility</p:attrName>
                                        </p:attrNameLst>
                                      </p:cBhvr>
                                      <p:to>
                                        <p:strVal val="visible"/>
                                      </p:to>
                                    </p:set>
                                    <p:animEffect transition="in" filter="fade">
                                      <p:cBhvr>
                                        <p:cTn id="7" dur="2000"/>
                                        <p:tgtEl>
                                          <p:spTgt spid="409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7">
                                            <p:txEl>
                                              <p:pRg st="0" end="0"/>
                                            </p:txEl>
                                          </p:spTgt>
                                        </p:tgtEl>
                                        <p:attrNameLst>
                                          <p:attrName>style.visibility</p:attrName>
                                        </p:attrNameLst>
                                      </p:cBhvr>
                                      <p:to>
                                        <p:strVal val="visible"/>
                                      </p:to>
                                    </p:set>
                                    <p:animEffect transition="in" filter="fade">
                                      <p:cBhvr>
                                        <p:cTn id="10" dur="2000"/>
                                        <p:tgtEl>
                                          <p:spTgt spid="409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97">
                                            <p:txEl>
                                              <p:pRg st="1" end="1"/>
                                            </p:txEl>
                                          </p:spTgt>
                                        </p:tgtEl>
                                        <p:attrNameLst>
                                          <p:attrName>style.visibility</p:attrName>
                                        </p:attrNameLst>
                                      </p:cBhvr>
                                      <p:to>
                                        <p:strVal val="visible"/>
                                      </p:to>
                                    </p:set>
                                    <p:animEffect transition="in" filter="fade">
                                      <p:cBhvr>
                                        <p:cTn id="13" dur="2000"/>
                                        <p:tgtEl>
                                          <p:spTgt spid="409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097">
                                            <p:txEl>
                                              <p:pRg st="2" end="2"/>
                                            </p:txEl>
                                          </p:spTgt>
                                        </p:tgtEl>
                                        <p:attrNameLst>
                                          <p:attrName>style.visibility</p:attrName>
                                        </p:attrNameLst>
                                      </p:cBhvr>
                                      <p:to>
                                        <p:strVal val="visible"/>
                                      </p:to>
                                    </p:set>
                                    <p:animEffect transition="in" filter="fade">
                                      <p:cBhvr>
                                        <p:cTn id="18" dur="2000"/>
                                        <p:tgtEl>
                                          <p:spTgt spid="4097">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097">
                                            <p:txEl>
                                              <p:pRg st="3" end="3"/>
                                            </p:txEl>
                                          </p:spTgt>
                                        </p:tgtEl>
                                        <p:attrNameLst>
                                          <p:attrName>style.visibility</p:attrName>
                                        </p:attrNameLst>
                                      </p:cBhvr>
                                      <p:to>
                                        <p:strVal val="visible"/>
                                      </p:to>
                                    </p:set>
                                    <p:animEffect transition="in" filter="fade">
                                      <p:cBhvr>
                                        <p:cTn id="21" dur="2000"/>
                                        <p:tgtEl>
                                          <p:spTgt spid="4097">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097">
                                            <p:txEl>
                                              <p:pRg st="4" end="4"/>
                                            </p:txEl>
                                          </p:spTgt>
                                        </p:tgtEl>
                                        <p:attrNameLst>
                                          <p:attrName>style.visibility</p:attrName>
                                        </p:attrNameLst>
                                      </p:cBhvr>
                                      <p:to>
                                        <p:strVal val="visible"/>
                                      </p:to>
                                    </p:set>
                                    <p:animEffect transition="in" filter="fade">
                                      <p:cBhvr>
                                        <p:cTn id="26" dur="2000"/>
                                        <p:tgtEl>
                                          <p:spTgt spid="4097">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097">
                                            <p:txEl>
                                              <p:pRg st="5" end="5"/>
                                            </p:txEl>
                                          </p:spTgt>
                                        </p:tgtEl>
                                        <p:attrNameLst>
                                          <p:attrName>style.visibility</p:attrName>
                                        </p:attrNameLst>
                                      </p:cBhvr>
                                      <p:to>
                                        <p:strVal val="visible"/>
                                      </p:to>
                                    </p:set>
                                    <p:animEffect transition="in" filter="fade">
                                      <p:cBhvr>
                                        <p:cTn id="29" dur="2000"/>
                                        <p:tgtEl>
                                          <p:spTgt spid="409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800"/>
            <a:ext cx="8610600" cy="646331"/>
          </a:xfrm>
          <a:prstGeom prst="rect">
            <a:avLst/>
          </a:prstGeom>
          <a:solidFill>
            <a:schemeClr val="tx2">
              <a:lumMod val="50000"/>
            </a:schemeClr>
          </a:solidFill>
        </p:spPr>
        <p:txBody>
          <a:bodyPr wrap="square">
            <a:spAutoFit/>
          </a:bodyPr>
          <a:lstStyle/>
          <a:p>
            <a:pPr algn="r"/>
            <a:endParaRPr lang="id-ID" sz="800" b="1" dirty="0" smtClean="0">
              <a:solidFill>
                <a:schemeClr val="bg1"/>
              </a:solidFill>
              <a:latin typeface="Tempus Sans ITC" pitchFamily="82" charset="0"/>
            </a:endParaRPr>
          </a:p>
          <a:p>
            <a:pPr algn="r"/>
            <a:r>
              <a:rPr lang="pt-BR" sz="2800" b="1" dirty="0" smtClean="0">
                <a:solidFill>
                  <a:schemeClr val="bg1"/>
                </a:solidFill>
                <a:latin typeface="Tempus Sans ITC" pitchFamily="82" charset="0"/>
              </a:rPr>
              <a:t>BEBERAPA SITUS DALAM DUNIA PENDIDIKAN</a:t>
            </a:r>
            <a:endParaRPr lang="en-US" sz="2800" dirty="0">
              <a:solidFill>
                <a:schemeClr val="bg1"/>
              </a:solidFill>
              <a:latin typeface="Tempus Sans ITC" pitchFamily="82" charset="0"/>
            </a:endParaRPr>
          </a:p>
        </p:txBody>
      </p:sp>
      <p:sp>
        <p:nvSpPr>
          <p:cNvPr id="5" name="Rectangle 4"/>
          <p:cNvSpPr/>
          <p:nvPr/>
        </p:nvSpPr>
        <p:spPr>
          <a:xfrm>
            <a:off x="1219200" y="1066800"/>
            <a:ext cx="7391400" cy="5262979"/>
          </a:xfrm>
          <a:prstGeom prst="rect">
            <a:avLst/>
          </a:prstGeom>
          <a:solidFill>
            <a:schemeClr val="accent1">
              <a:lumMod val="20000"/>
              <a:lumOff val="80000"/>
            </a:schemeClr>
          </a:solidFill>
        </p:spPr>
        <p:txBody>
          <a:bodyPr wrap="square">
            <a:spAutoFit/>
          </a:bodyPr>
          <a:lstStyle/>
          <a:p>
            <a:pPr lvl="0"/>
            <a:r>
              <a:rPr lang="en-US" sz="2400" u="sng" dirty="0" smtClean="0">
                <a:solidFill>
                  <a:schemeClr val="tx2">
                    <a:lumMod val="60000"/>
                    <a:lumOff val="40000"/>
                  </a:schemeClr>
                </a:solidFill>
                <a:latin typeface="Agency FB" pitchFamily="34" charset="0"/>
                <a:hlinkClick r:id="rId2"/>
              </a:rPr>
              <a:t>http://SLTA.Net</a:t>
            </a:r>
            <a:r>
              <a:rPr lang="en-US" sz="2400" u="sng" dirty="0" smtClean="0">
                <a:solidFill>
                  <a:schemeClr val="tx2">
                    <a:lumMod val="60000"/>
                    <a:lumOff val="40000"/>
                  </a:schemeClr>
                </a:solidFill>
                <a:latin typeface="Agency FB" pitchFamily="34" charset="0"/>
              </a:rPr>
              <a:t> </a:t>
            </a:r>
            <a:r>
              <a:rPr lang="en-US" sz="2400" dirty="0" smtClean="0">
                <a:latin typeface="Agency FB" pitchFamily="34" charset="0"/>
              </a:rPr>
              <a:t>(</a:t>
            </a:r>
            <a:r>
              <a:rPr lang="en-US" sz="2400" dirty="0" err="1" smtClean="0">
                <a:latin typeface="Agency FB" pitchFamily="34" charset="0"/>
              </a:rPr>
              <a:t>Sekolah</a:t>
            </a:r>
            <a:r>
              <a:rPr lang="en-US" sz="2400" dirty="0" smtClean="0">
                <a:latin typeface="Agency FB" pitchFamily="34" charset="0"/>
              </a:rPr>
              <a:t> </a:t>
            </a:r>
            <a:r>
              <a:rPr lang="en-US" sz="2400" dirty="0" err="1" smtClean="0">
                <a:latin typeface="Agency FB" pitchFamily="34" charset="0"/>
              </a:rPr>
              <a:t>Menengah</a:t>
            </a:r>
            <a:r>
              <a:rPr lang="en-US" sz="2400" dirty="0" smtClean="0">
                <a:latin typeface="Agency FB" pitchFamily="34" charset="0"/>
              </a:rPr>
              <a:t>)</a:t>
            </a:r>
          </a:p>
          <a:p>
            <a:pPr lvl="0"/>
            <a:r>
              <a:rPr lang="en-US" sz="2400" u="sng" dirty="0" smtClean="0">
                <a:solidFill>
                  <a:schemeClr val="tx2">
                    <a:lumMod val="60000"/>
                    <a:lumOff val="40000"/>
                  </a:schemeClr>
                </a:solidFill>
                <a:latin typeface="Agency FB" pitchFamily="34" charset="0"/>
                <a:hlinkClick r:id="rId3"/>
              </a:rPr>
              <a:t>http://SLTP.Net</a:t>
            </a:r>
            <a:r>
              <a:rPr lang="en-US" sz="2400" u="sng" dirty="0" smtClean="0">
                <a:solidFill>
                  <a:schemeClr val="tx2">
                    <a:lumMod val="60000"/>
                    <a:lumOff val="40000"/>
                  </a:schemeClr>
                </a:solidFill>
                <a:latin typeface="Agency FB" pitchFamily="34" charset="0"/>
              </a:rPr>
              <a:t>  </a:t>
            </a:r>
            <a:r>
              <a:rPr lang="en-US" sz="2400" dirty="0" err="1" smtClean="0">
                <a:latin typeface="Agency FB" pitchFamily="34" charset="0"/>
              </a:rPr>
              <a:t>Sekolah</a:t>
            </a:r>
            <a:r>
              <a:rPr lang="en-US" sz="2400" dirty="0" smtClean="0">
                <a:latin typeface="Agency FB" pitchFamily="34" charset="0"/>
              </a:rPr>
              <a:t> </a:t>
            </a:r>
            <a:r>
              <a:rPr lang="en-US" sz="2400" dirty="0" err="1" smtClean="0">
                <a:latin typeface="Agency FB" pitchFamily="34" charset="0"/>
              </a:rPr>
              <a:t>Lanjutan</a:t>
            </a:r>
            <a:r>
              <a:rPr lang="en-US" sz="2400" dirty="0" smtClean="0">
                <a:latin typeface="Agency FB" pitchFamily="34" charset="0"/>
              </a:rPr>
              <a:t> Tingkat </a:t>
            </a:r>
            <a:r>
              <a:rPr lang="en-US" sz="2400" dirty="0" err="1" smtClean="0">
                <a:latin typeface="Agency FB" pitchFamily="34" charset="0"/>
              </a:rPr>
              <a:t>Pertama</a:t>
            </a:r>
            <a:r>
              <a:rPr lang="en-US" sz="2400" dirty="0" smtClean="0">
                <a:latin typeface="Agency FB" pitchFamily="34" charset="0"/>
              </a:rPr>
              <a:t>), </a:t>
            </a:r>
          </a:p>
          <a:p>
            <a:pPr lvl="0"/>
            <a:r>
              <a:rPr lang="en-US" sz="2400" u="sng" dirty="0" smtClean="0">
                <a:solidFill>
                  <a:schemeClr val="tx2">
                    <a:lumMod val="60000"/>
                    <a:lumOff val="40000"/>
                  </a:schemeClr>
                </a:solidFill>
                <a:latin typeface="Agency FB" pitchFamily="34" charset="0"/>
                <a:hlinkClick r:id="rId4"/>
              </a:rPr>
              <a:t>http://PTHP.Net</a:t>
            </a:r>
            <a:r>
              <a:rPr lang="en-US" sz="2400" u="sng" dirty="0" smtClean="0">
                <a:solidFill>
                  <a:schemeClr val="tx2">
                    <a:lumMod val="60000"/>
                    <a:lumOff val="40000"/>
                  </a:schemeClr>
                </a:solidFill>
                <a:latin typeface="Agency FB" pitchFamily="34" charset="0"/>
              </a:rPr>
              <a:t>  </a:t>
            </a:r>
            <a:r>
              <a:rPr lang="en-US" sz="2400" u="sng" dirty="0" smtClean="0">
                <a:latin typeface="Agency FB" pitchFamily="34" charset="0"/>
              </a:rPr>
              <a:t>(</a:t>
            </a:r>
            <a:r>
              <a:rPr lang="en-US" sz="2400" dirty="0" err="1" smtClean="0">
                <a:latin typeface="Agency FB" pitchFamily="34" charset="0"/>
              </a:rPr>
              <a:t>Perguruan</a:t>
            </a:r>
            <a:r>
              <a:rPr lang="en-US" sz="2400" dirty="0" smtClean="0">
                <a:latin typeface="Agency FB" pitchFamily="34" charset="0"/>
              </a:rPr>
              <a:t> </a:t>
            </a:r>
            <a:r>
              <a:rPr lang="en-US" sz="2400" dirty="0" err="1" smtClean="0">
                <a:latin typeface="Agency FB" pitchFamily="34" charset="0"/>
              </a:rPr>
              <a:t>Tinggi</a:t>
            </a:r>
            <a:r>
              <a:rPr lang="en-US" sz="2400" dirty="0" smtClean="0">
                <a:latin typeface="Agency FB" pitchFamily="34" charset="0"/>
              </a:rPr>
              <a:t> Home Page), </a:t>
            </a:r>
          </a:p>
          <a:p>
            <a:pPr lvl="0"/>
            <a:r>
              <a:rPr lang="en-US" sz="2400" u="sng" dirty="0" smtClean="0">
                <a:solidFill>
                  <a:schemeClr val="tx2">
                    <a:lumMod val="60000"/>
                    <a:lumOff val="40000"/>
                  </a:schemeClr>
                </a:solidFill>
                <a:latin typeface="Agency FB" pitchFamily="34" charset="0"/>
                <a:hlinkClick r:id="rId5"/>
              </a:rPr>
              <a:t>http://SchoolDevelopment.Net</a:t>
            </a:r>
            <a:r>
              <a:rPr lang="en-US" sz="2400" u="sng" dirty="0" smtClean="0">
                <a:solidFill>
                  <a:schemeClr val="tx2">
                    <a:lumMod val="60000"/>
                    <a:lumOff val="40000"/>
                  </a:schemeClr>
                </a:solidFill>
                <a:latin typeface="Agency FB" pitchFamily="34" charset="0"/>
              </a:rPr>
              <a:t> </a:t>
            </a:r>
            <a:r>
              <a:rPr lang="en-US" sz="2400" dirty="0" smtClean="0">
                <a:latin typeface="Agency FB" pitchFamily="34" charset="0"/>
              </a:rPr>
              <a:t>(</a:t>
            </a:r>
            <a:r>
              <a:rPr lang="en-US" sz="2400" dirty="0" err="1" smtClean="0">
                <a:latin typeface="Agency FB" pitchFamily="34" charset="0"/>
              </a:rPr>
              <a:t>Perkembangan</a:t>
            </a:r>
            <a:r>
              <a:rPr lang="en-US" sz="2400" dirty="0" smtClean="0">
                <a:latin typeface="Agency FB" pitchFamily="34" charset="0"/>
              </a:rPr>
              <a:t> </a:t>
            </a:r>
            <a:r>
              <a:rPr lang="en-US" sz="2400" dirty="0" err="1" smtClean="0">
                <a:latin typeface="Agency FB" pitchFamily="34" charset="0"/>
              </a:rPr>
              <a:t>Sekolah</a:t>
            </a:r>
            <a:r>
              <a:rPr lang="en-US" sz="2400" dirty="0" smtClean="0">
                <a:latin typeface="Agency FB" pitchFamily="34" charset="0"/>
              </a:rPr>
              <a:t>), </a:t>
            </a:r>
          </a:p>
          <a:p>
            <a:r>
              <a:rPr lang="en-US" sz="2400" u="sng" dirty="0" smtClean="0">
                <a:solidFill>
                  <a:schemeClr val="tx2">
                    <a:lumMod val="60000"/>
                    <a:lumOff val="40000"/>
                  </a:schemeClr>
                </a:solidFill>
                <a:latin typeface="Agency FB" pitchFamily="34" charset="0"/>
                <a:hlinkClick r:id="rId6"/>
              </a:rPr>
              <a:t>http://Indo-Jobs.Com</a:t>
            </a:r>
            <a:r>
              <a:rPr lang="en-US" sz="2400" u="sng" dirty="0" smtClean="0">
                <a:solidFill>
                  <a:schemeClr val="tx2">
                    <a:lumMod val="60000"/>
                    <a:lumOff val="40000"/>
                  </a:schemeClr>
                </a:solidFill>
                <a:latin typeface="Agency FB" pitchFamily="34" charset="0"/>
              </a:rPr>
              <a:t> </a:t>
            </a:r>
            <a:r>
              <a:rPr lang="en-US" sz="2400" dirty="0" smtClean="0">
                <a:latin typeface="Agency FB" pitchFamily="34" charset="0"/>
              </a:rPr>
              <a:t>(</a:t>
            </a:r>
            <a:r>
              <a:rPr lang="en-US" sz="2400" dirty="0" err="1" smtClean="0">
                <a:latin typeface="Agency FB" pitchFamily="34" charset="0"/>
              </a:rPr>
              <a:t>Lowongan</a:t>
            </a:r>
            <a:r>
              <a:rPr lang="en-US" sz="2400" dirty="0" smtClean="0">
                <a:latin typeface="Agency FB" pitchFamily="34" charset="0"/>
              </a:rPr>
              <a:t> &amp; </a:t>
            </a:r>
            <a:r>
              <a:rPr lang="en-US" sz="2400" dirty="0" err="1" smtClean="0">
                <a:latin typeface="Agency FB" pitchFamily="34" charset="0"/>
              </a:rPr>
              <a:t>Tenaga</a:t>
            </a:r>
            <a:r>
              <a:rPr lang="en-US" sz="2400" dirty="0" smtClean="0">
                <a:latin typeface="Agency FB" pitchFamily="34" charset="0"/>
              </a:rPr>
              <a:t> </a:t>
            </a:r>
            <a:r>
              <a:rPr lang="en-US" sz="2400" dirty="0" err="1" smtClean="0">
                <a:latin typeface="Agency FB" pitchFamily="34" charset="0"/>
              </a:rPr>
              <a:t>Kerja</a:t>
            </a:r>
            <a:r>
              <a:rPr lang="en-US" sz="2400" dirty="0" smtClean="0">
                <a:latin typeface="Agency FB" pitchFamily="34" charset="0"/>
              </a:rPr>
              <a:t>).</a:t>
            </a:r>
            <a:endParaRPr lang="en-US" sz="2400" dirty="0" smtClean="0">
              <a:latin typeface="Agency FB" pitchFamily="34" charset="0"/>
              <a:hlinkClick r:id="rId7"/>
            </a:endParaRPr>
          </a:p>
          <a:p>
            <a:pPr lvl="0"/>
            <a:r>
              <a:rPr lang="en-US" sz="2400" u="sng" dirty="0" smtClean="0">
                <a:solidFill>
                  <a:schemeClr val="tx2">
                    <a:lumMod val="60000"/>
                    <a:lumOff val="40000"/>
                  </a:schemeClr>
                </a:solidFill>
                <a:latin typeface="Agency FB" pitchFamily="34" charset="0"/>
                <a:hlinkClick r:id="rId8"/>
              </a:rPr>
              <a:t>http://E-Pendidikan.Com</a:t>
            </a:r>
            <a:r>
              <a:rPr lang="en-US" sz="2400" u="sng" dirty="0" smtClean="0">
                <a:solidFill>
                  <a:schemeClr val="tx2">
                    <a:lumMod val="60000"/>
                    <a:lumOff val="40000"/>
                  </a:schemeClr>
                </a:solidFill>
                <a:latin typeface="Agency FB" pitchFamily="34" charset="0"/>
              </a:rPr>
              <a:t> </a:t>
            </a:r>
            <a:r>
              <a:rPr lang="en-US" sz="2400" dirty="0" smtClean="0">
                <a:solidFill>
                  <a:schemeClr val="tx2">
                    <a:lumMod val="60000"/>
                    <a:lumOff val="40000"/>
                  </a:schemeClr>
                </a:solidFill>
                <a:latin typeface="Agency FB" pitchFamily="34" charset="0"/>
              </a:rPr>
              <a:t>(</a:t>
            </a:r>
            <a:r>
              <a:rPr lang="en-US" sz="2400" dirty="0" err="1" smtClean="0">
                <a:latin typeface="Agency FB" pitchFamily="34" charset="0"/>
              </a:rPr>
              <a:t>Teknologi</a:t>
            </a:r>
            <a:r>
              <a:rPr lang="en-US" sz="2400" dirty="0" smtClean="0">
                <a:latin typeface="Agency FB" pitchFamily="34" charset="0"/>
              </a:rPr>
              <a:t> </a:t>
            </a:r>
            <a:r>
              <a:rPr lang="en-US" sz="2400" dirty="0" err="1" smtClean="0">
                <a:latin typeface="Agency FB" pitchFamily="34" charset="0"/>
              </a:rPr>
              <a:t>Pendidikan</a:t>
            </a:r>
            <a:r>
              <a:rPr lang="en-US" sz="2400" dirty="0" smtClean="0">
                <a:latin typeface="Agency FB" pitchFamily="34" charset="0"/>
              </a:rPr>
              <a:t>) </a:t>
            </a:r>
          </a:p>
          <a:p>
            <a:pPr lvl="0"/>
            <a:r>
              <a:rPr lang="en-US" sz="2400" u="sng" dirty="0" smtClean="0">
                <a:solidFill>
                  <a:schemeClr val="tx2">
                    <a:lumMod val="60000"/>
                    <a:lumOff val="40000"/>
                  </a:schemeClr>
                </a:solidFill>
                <a:latin typeface="Agency FB" pitchFamily="34" charset="0"/>
                <a:hlinkClick r:id="rId9"/>
              </a:rPr>
              <a:t>http://TeknologiPendidikan.Com</a:t>
            </a:r>
            <a:r>
              <a:rPr lang="en-US" sz="2400" u="sng" dirty="0" smtClean="0">
                <a:solidFill>
                  <a:schemeClr val="tx2">
                    <a:lumMod val="60000"/>
                    <a:lumOff val="40000"/>
                  </a:schemeClr>
                </a:solidFill>
                <a:latin typeface="Agency FB" pitchFamily="34" charset="0"/>
              </a:rPr>
              <a:t> </a:t>
            </a:r>
            <a:r>
              <a:rPr lang="en-US" sz="2400" dirty="0" smtClean="0">
                <a:solidFill>
                  <a:schemeClr val="tx2">
                    <a:lumMod val="60000"/>
                    <a:lumOff val="40000"/>
                  </a:schemeClr>
                </a:solidFill>
                <a:latin typeface="Agency FB" pitchFamily="34" charset="0"/>
              </a:rPr>
              <a:t>(</a:t>
            </a:r>
            <a:r>
              <a:rPr lang="en-US" sz="2400" dirty="0" err="1" smtClean="0">
                <a:latin typeface="Agency FB" pitchFamily="34" charset="0"/>
              </a:rPr>
              <a:t>Ilmu</a:t>
            </a:r>
            <a:r>
              <a:rPr lang="en-US" sz="2400" dirty="0" smtClean="0">
                <a:latin typeface="Agency FB" pitchFamily="34" charset="0"/>
              </a:rPr>
              <a:t> </a:t>
            </a:r>
            <a:r>
              <a:rPr lang="en-US" sz="2400" dirty="0" err="1" smtClean="0">
                <a:latin typeface="Agency FB" pitchFamily="34" charset="0"/>
              </a:rPr>
              <a:t>Teknologi</a:t>
            </a:r>
            <a:r>
              <a:rPr lang="en-US" sz="2400" dirty="0" smtClean="0">
                <a:latin typeface="Agency FB" pitchFamily="34" charset="0"/>
              </a:rPr>
              <a:t> </a:t>
            </a:r>
            <a:r>
              <a:rPr lang="en-US" sz="2400" dirty="0" err="1" smtClean="0">
                <a:latin typeface="Agency FB" pitchFamily="34" charset="0"/>
              </a:rPr>
              <a:t>Pendidikan</a:t>
            </a:r>
            <a:r>
              <a:rPr lang="en-US" sz="2400" dirty="0" smtClean="0">
                <a:latin typeface="Agency FB" pitchFamily="34" charset="0"/>
              </a:rPr>
              <a:t>) </a:t>
            </a:r>
          </a:p>
          <a:p>
            <a:r>
              <a:rPr lang="en-US" sz="2400" dirty="0" smtClean="0">
                <a:latin typeface="Agency FB" pitchFamily="34" charset="0"/>
                <a:hlinkClick r:id="rId7"/>
              </a:rPr>
              <a:t>http://www.britishcouncil.org/montageworl</a:t>
            </a:r>
            <a:r>
              <a:rPr lang="en-US" sz="2400" dirty="0" smtClean="0">
                <a:latin typeface="Agency FB" pitchFamily="34" charset="0"/>
              </a:rPr>
              <a:t> (</a:t>
            </a:r>
            <a:r>
              <a:rPr lang="en-US" sz="2400" dirty="0" err="1" smtClean="0">
                <a:latin typeface="Agency FB" pitchFamily="34" charset="0"/>
              </a:rPr>
              <a:t>Situs</a:t>
            </a:r>
            <a:r>
              <a:rPr lang="en-US" sz="2400" dirty="0" smtClean="0">
                <a:latin typeface="Agency FB" pitchFamily="34" charset="0"/>
              </a:rPr>
              <a:t> </a:t>
            </a:r>
            <a:r>
              <a:rPr lang="en-US" sz="2400" dirty="0" err="1" smtClean="0">
                <a:latin typeface="Agency FB" pitchFamily="34" charset="0"/>
              </a:rPr>
              <a:t>untuk</a:t>
            </a:r>
            <a:r>
              <a:rPr lang="en-US" sz="2400" dirty="0" smtClean="0">
                <a:latin typeface="Agency FB" pitchFamily="34" charset="0"/>
              </a:rPr>
              <a:t> Guru)</a:t>
            </a:r>
          </a:p>
          <a:p>
            <a:r>
              <a:rPr lang="en-US" sz="2400" dirty="0" smtClean="0">
                <a:latin typeface="Agency FB" pitchFamily="34" charset="0"/>
                <a:hlinkClick r:id="rId7"/>
              </a:rPr>
              <a:t>http:// </a:t>
            </a:r>
            <a:r>
              <a:rPr lang="en-US" sz="2400" dirty="0" smtClean="0">
                <a:latin typeface="Agency FB" pitchFamily="34" charset="0"/>
                <a:hlinkClick r:id="rId10"/>
              </a:rPr>
              <a:t>www.aclenglish.com</a:t>
            </a:r>
            <a:r>
              <a:rPr lang="en-US" sz="2400" dirty="0" smtClean="0">
                <a:latin typeface="Agency FB" pitchFamily="34" charset="0"/>
              </a:rPr>
              <a:t> (</a:t>
            </a:r>
            <a:r>
              <a:rPr lang="en-US" sz="2400" dirty="0" err="1" smtClean="0">
                <a:latin typeface="Agency FB" pitchFamily="34" charset="0"/>
              </a:rPr>
              <a:t>Pembelajaran</a:t>
            </a:r>
            <a:r>
              <a:rPr lang="en-US" sz="2400" dirty="0" smtClean="0">
                <a:latin typeface="Agency FB" pitchFamily="34" charset="0"/>
              </a:rPr>
              <a:t> B </a:t>
            </a:r>
            <a:r>
              <a:rPr lang="en-US" sz="2400" dirty="0" err="1" smtClean="0">
                <a:latin typeface="Agency FB" pitchFamily="34" charset="0"/>
              </a:rPr>
              <a:t>Inggris</a:t>
            </a:r>
            <a:r>
              <a:rPr lang="en-US" sz="2400" dirty="0" smtClean="0">
                <a:latin typeface="Agency FB" pitchFamily="34" charset="0"/>
              </a:rPr>
              <a:t>)</a:t>
            </a:r>
          </a:p>
          <a:p>
            <a:r>
              <a:rPr lang="en-US" sz="2400" dirty="0" smtClean="0">
                <a:latin typeface="Agency FB" pitchFamily="34" charset="0"/>
                <a:hlinkClick r:id="rId7"/>
              </a:rPr>
              <a:t>http:// </a:t>
            </a:r>
            <a:r>
              <a:rPr lang="en-US" sz="2400" dirty="0" smtClean="0">
                <a:latin typeface="Agency FB" pitchFamily="34" charset="0"/>
                <a:hlinkClick r:id="rId11"/>
              </a:rPr>
              <a:t>www.amazingedu.com</a:t>
            </a:r>
            <a:r>
              <a:rPr lang="en-US" sz="2400" dirty="0" smtClean="0">
                <a:latin typeface="Agency FB" pitchFamily="34" charset="0"/>
              </a:rPr>
              <a:t> (</a:t>
            </a:r>
            <a:r>
              <a:rPr lang="en-US" sz="2400" dirty="0" err="1" smtClean="0">
                <a:latin typeface="Agency FB" pitchFamily="34" charset="0"/>
              </a:rPr>
              <a:t>Situs</a:t>
            </a:r>
            <a:r>
              <a:rPr lang="en-US" sz="2400" dirty="0" smtClean="0">
                <a:latin typeface="Agency FB" pitchFamily="34" charset="0"/>
              </a:rPr>
              <a:t> </a:t>
            </a:r>
            <a:r>
              <a:rPr lang="en-US" sz="2400" dirty="0" err="1" smtClean="0">
                <a:latin typeface="Agency FB" pitchFamily="34" charset="0"/>
              </a:rPr>
              <a:t>Bahan</a:t>
            </a:r>
            <a:r>
              <a:rPr lang="en-US" sz="2400" dirty="0" smtClean="0">
                <a:latin typeface="Agency FB" pitchFamily="34" charset="0"/>
              </a:rPr>
              <a:t> Ajar)</a:t>
            </a:r>
          </a:p>
          <a:p>
            <a:r>
              <a:rPr lang="en-US" sz="2400" dirty="0" smtClean="0">
                <a:latin typeface="Agency FB" pitchFamily="34" charset="0"/>
                <a:hlinkClick r:id="rId7"/>
              </a:rPr>
              <a:t>http:// </a:t>
            </a:r>
            <a:r>
              <a:rPr lang="en-US" sz="2400" dirty="0" smtClean="0">
                <a:latin typeface="Agency FB" pitchFamily="34" charset="0"/>
                <a:hlinkClick r:id="rId12"/>
              </a:rPr>
              <a:t>www.yahoo.com</a:t>
            </a:r>
            <a:r>
              <a:rPr lang="en-US" sz="2400" dirty="0" smtClean="0">
                <a:latin typeface="Agency FB" pitchFamily="34" charset="0"/>
              </a:rPr>
              <a:t> </a:t>
            </a:r>
            <a:r>
              <a:rPr lang="en-US" sz="2400" dirty="0" err="1" smtClean="0">
                <a:latin typeface="Agency FB" pitchFamily="34" charset="0"/>
              </a:rPr>
              <a:t>dan</a:t>
            </a:r>
            <a:r>
              <a:rPr lang="en-US" sz="2400" dirty="0" smtClean="0">
                <a:latin typeface="Agency FB" pitchFamily="34" charset="0"/>
              </a:rPr>
              <a:t> </a:t>
            </a:r>
            <a:r>
              <a:rPr lang="en-US" sz="2400" dirty="0" smtClean="0">
                <a:latin typeface="Agency FB" pitchFamily="34" charset="0"/>
                <a:hlinkClick r:id="rId13"/>
              </a:rPr>
              <a:t>www.google.com</a:t>
            </a:r>
            <a:endParaRPr lang="en-US" sz="2400" dirty="0" smtClean="0">
              <a:latin typeface="Agency FB" pitchFamily="34" charset="0"/>
            </a:endParaRPr>
          </a:p>
          <a:p>
            <a:r>
              <a:rPr lang="en-US" sz="2400" dirty="0" smtClean="0">
                <a:latin typeface="Agency FB" pitchFamily="34" charset="0"/>
                <a:hlinkClick r:id="rId7"/>
              </a:rPr>
              <a:t>http:// </a:t>
            </a:r>
            <a:r>
              <a:rPr lang="en-US" sz="2400" dirty="0" smtClean="0">
                <a:latin typeface="Agency FB" pitchFamily="34" charset="0"/>
                <a:hlinkClick r:id="rId14"/>
              </a:rPr>
              <a:t>www.iearn.org</a:t>
            </a:r>
            <a:r>
              <a:rPr lang="en-US" sz="2400" dirty="0" smtClean="0">
                <a:latin typeface="Agency FB" pitchFamily="34" charset="0"/>
              </a:rPr>
              <a:t> (</a:t>
            </a:r>
            <a:r>
              <a:rPr lang="en-US" sz="2400" dirty="0" err="1" smtClean="0">
                <a:latin typeface="Agency FB" pitchFamily="34" charset="0"/>
              </a:rPr>
              <a:t>Situs</a:t>
            </a:r>
            <a:r>
              <a:rPr lang="en-US" sz="2400" dirty="0" smtClean="0">
                <a:latin typeface="Agency FB" pitchFamily="34" charset="0"/>
              </a:rPr>
              <a:t> </a:t>
            </a:r>
            <a:r>
              <a:rPr lang="en-US" sz="2400" dirty="0" err="1" smtClean="0">
                <a:latin typeface="Agency FB" pitchFamily="34" charset="0"/>
              </a:rPr>
              <a:t>untuk</a:t>
            </a:r>
            <a:r>
              <a:rPr lang="en-US" sz="2400" dirty="0" smtClean="0">
                <a:latin typeface="Agency FB" pitchFamily="34" charset="0"/>
              </a:rPr>
              <a:t> Guru)</a:t>
            </a:r>
          </a:p>
          <a:p>
            <a:r>
              <a:rPr lang="en-US" sz="2400" dirty="0" smtClean="0">
                <a:latin typeface="Agency FB" pitchFamily="34" charset="0"/>
                <a:hlinkClick r:id="rId7"/>
              </a:rPr>
              <a:t>http:// </a:t>
            </a:r>
            <a:r>
              <a:rPr lang="en-US" sz="2400" dirty="0" smtClean="0">
                <a:latin typeface="Agency FB" pitchFamily="34" charset="0"/>
                <a:hlinkClick r:id="rId15"/>
              </a:rPr>
              <a:t>www.blogger.com</a:t>
            </a:r>
            <a:r>
              <a:rPr lang="en-US" sz="2400" dirty="0" smtClean="0">
                <a:latin typeface="Agency FB" pitchFamily="34" charset="0"/>
              </a:rPr>
              <a:t> (</a:t>
            </a:r>
            <a:r>
              <a:rPr lang="en-US" sz="2400" dirty="0" err="1" smtClean="0">
                <a:latin typeface="Agency FB" pitchFamily="34" charset="0"/>
              </a:rPr>
              <a:t>untuk</a:t>
            </a:r>
            <a:r>
              <a:rPr lang="en-US" sz="2400" dirty="0" smtClean="0">
                <a:latin typeface="Agency FB" pitchFamily="34" charset="0"/>
              </a:rPr>
              <a:t> Blog)</a:t>
            </a:r>
          </a:p>
          <a:p>
            <a:r>
              <a:rPr lang="en-US" sz="2400" dirty="0" smtClean="0">
                <a:latin typeface="Agency FB" pitchFamily="34" charset="0"/>
                <a:hlinkClick r:id="rId7"/>
              </a:rPr>
              <a:t>http:// </a:t>
            </a:r>
            <a:r>
              <a:rPr lang="en-US" sz="2400" dirty="0" smtClean="0">
                <a:latin typeface="Agency FB" pitchFamily="34" charset="0"/>
                <a:hlinkClick r:id="rId16"/>
              </a:rPr>
              <a:t>www.etprofessional.com</a:t>
            </a:r>
            <a:r>
              <a:rPr lang="en-US" sz="2400" dirty="0" smtClean="0">
                <a:latin typeface="Agency FB" pitchFamily="34" charset="0"/>
              </a:rPr>
              <a:t> (bulletin </a:t>
            </a:r>
            <a:r>
              <a:rPr lang="en-US" sz="2400" dirty="0" err="1" smtClean="0">
                <a:latin typeface="Agency FB" pitchFamily="34" charset="0"/>
              </a:rPr>
              <a:t>pelajaran</a:t>
            </a:r>
            <a:r>
              <a:rPr lang="en-US" sz="2400" dirty="0" smtClean="0">
                <a:latin typeface="Agency FB" pitchFamily="34" charset="0"/>
              </a:rPr>
              <a:t> B </a:t>
            </a:r>
            <a:r>
              <a:rPr lang="en-US" sz="2400" dirty="0" err="1" smtClean="0">
                <a:latin typeface="Agency FB" pitchFamily="34" charset="0"/>
              </a:rPr>
              <a:t>Inggris</a:t>
            </a:r>
            <a:r>
              <a:rPr lang="en-US" sz="2400" dirty="0" smtClean="0">
                <a:latin typeface="Agency FB" pitchFamily="34" charset="0"/>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76200" y="0"/>
            <a:ext cx="926592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58869" y="-228600"/>
            <a:ext cx="9202869" cy="7086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650"/>
            <a:ext cx="9144000" cy="6870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219200"/>
            <a:ext cx="8382000" cy="5447645"/>
          </a:xfrm>
          <a:prstGeom prst="rect">
            <a:avLst/>
          </a:prstGeom>
          <a:solidFill>
            <a:schemeClr val="accent1">
              <a:lumMod val="20000"/>
              <a:lumOff val="80000"/>
            </a:schemeClr>
          </a:solidFill>
        </p:spPr>
        <p:txBody>
          <a:bodyPr wrap="square">
            <a:spAutoFit/>
          </a:bodyPr>
          <a:lstStyle/>
          <a:p>
            <a:pPr marL="514350" indent="-514350">
              <a:spcBef>
                <a:spcPts val="1200"/>
              </a:spcBef>
              <a:buAutoNum type="arabicPeriod"/>
            </a:pPr>
            <a:r>
              <a:rPr lang="en-US" sz="2800" b="1" dirty="0" err="1" smtClean="0">
                <a:solidFill>
                  <a:schemeClr val="accent2">
                    <a:lumMod val="50000"/>
                  </a:schemeClr>
                </a:solidFill>
                <a:latin typeface="Agency FB" pitchFamily="34" charset="0"/>
              </a:rPr>
              <a:t>Pemamfaatan</a:t>
            </a:r>
            <a:r>
              <a:rPr lang="en-US" sz="2800" b="1" dirty="0" smtClean="0">
                <a:solidFill>
                  <a:schemeClr val="accent2">
                    <a:lumMod val="50000"/>
                  </a:schemeClr>
                </a:solidFill>
                <a:latin typeface="Agency FB" pitchFamily="34" charset="0"/>
              </a:rPr>
              <a:t> </a:t>
            </a:r>
            <a:r>
              <a:rPr lang="id-ID" sz="2800" b="1" dirty="0" smtClean="0">
                <a:solidFill>
                  <a:schemeClr val="accent2">
                    <a:lumMod val="50000"/>
                  </a:schemeClr>
                </a:solidFill>
                <a:latin typeface="Agency FB" pitchFamily="34" charset="0"/>
              </a:rPr>
              <a:t>I</a:t>
            </a:r>
            <a:r>
              <a:rPr lang="en-US" sz="2800" b="1" dirty="0" smtClean="0">
                <a:solidFill>
                  <a:schemeClr val="accent2">
                    <a:lumMod val="50000"/>
                  </a:schemeClr>
                </a:solidFill>
                <a:latin typeface="Agency FB" pitchFamily="34" charset="0"/>
              </a:rPr>
              <a:t>T </a:t>
            </a:r>
            <a:r>
              <a:rPr lang="en-US" sz="2800" b="1" dirty="0" err="1" smtClean="0">
                <a:solidFill>
                  <a:schemeClr val="accent2">
                    <a:lumMod val="50000"/>
                  </a:schemeClr>
                </a:solidFill>
                <a:latin typeface="Agency FB" pitchFamily="34" charset="0"/>
              </a:rPr>
              <a:t>harus</a:t>
            </a:r>
            <a:r>
              <a:rPr lang="en-US" sz="2800" b="1" dirty="0" smtClean="0">
                <a:solidFill>
                  <a:schemeClr val="accent2">
                    <a:lumMod val="50000"/>
                  </a:schemeClr>
                </a:solidFill>
                <a:latin typeface="Agency FB" pitchFamily="34" charset="0"/>
              </a:rPr>
              <a:t> </a:t>
            </a:r>
            <a:r>
              <a:rPr lang="en-US" sz="2800" b="1" dirty="0" err="1" smtClean="0">
                <a:solidFill>
                  <a:schemeClr val="accent2">
                    <a:lumMod val="50000"/>
                  </a:schemeClr>
                </a:solidFill>
                <a:latin typeface="Agency FB" pitchFamily="34" charset="0"/>
              </a:rPr>
              <a:t>mulai</a:t>
            </a:r>
            <a:r>
              <a:rPr lang="en-US" sz="2800" b="1" dirty="0" smtClean="0">
                <a:solidFill>
                  <a:schemeClr val="accent2">
                    <a:lumMod val="50000"/>
                  </a:schemeClr>
                </a:solidFill>
                <a:latin typeface="Agency FB" pitchFamily="34" charset="0"/>
              </a:rPr>
              <a:t> </a:t>
            </a:r>
            <a:r>
              <a:rPr lang="en-US" sz="2800" b="1" dirty="0" err="1" smtClean="0">
                <a:solidFill>
                  <a:schemeClr val="accent2">
                    <a:lumMod val="50000"/>
                  </a:schemeClr>
                </a:solidFill>
                <a:latin typeface="Agency FB" pitchFamily="34" charset="0"/>
              </a:rPr>
              <a:t>dilakukan</a:t>
            </a:r>
            <a:r>
              <a:rPr lang="en-US" sz="2800" b="1" dirty="0" smtClean="0">
                <a:solidFill>
                  <a:schemeClr val="accent2">
                    <a:lumMod val="50000"/>
                  </a:schemeClr>
                </a:solidFill>
                <a:latin typeface="Agency FB" pitchFamily="34" charset="0"/>
              </a:rPr>
              <a:t> </a:t>
            </a:r>
            <a:r>
              <a:rPr lang="en-US" sz="2800" b="1" dirty="0" err="1" smtClean="0">
                <a:solidFill>
                  <a:schemeClr val="accent2">
                    <a:lumMod val="50000"/>
                  </a:schemeClr>
                </a:solidFill>
                <a:latin typeface="Agency FB" pitchFamily="34" charset="0"/>
              </a:rPr>
              <a:t>dalam</a:t>
            </a:r>
            <a:r>
              <a:rPr lang="en-US" sz="2800" b="1" dirty="0" smtClean="0">
                <a:solidFill>
                  <a:schemeClr val="accent2">
                    <a:lumMod val="50000"/>
                  </a:schemeClr>
                </a:solidFill>
                <a:latin typeface="Agency FB" pitchFamily="34" charset="0"/>
              </a:rPr>
              <a:t> </a:t>
            </a:r>
            <a:r>
              <a:rPr lang="en-US" sz="2800" b="1" dirty="0" err="1" smtClean="0">
                <a:solidFill>
                  <a:schemeClr val="accent2">
                    <a:lumMod val="50000"/>
                  </a:schemeClr>
                </a:solidFill>
                <a:latin typeface="Agency FB" pitchFamily="34" charset="0"/>
              </a:rPr>
              <a:t>meningkatkan</a:t>
            </a:r>
            <a:r>
              <a:rPr lang="en-US" sz="2800" b="1" dirty="0" smtClean="0">
                <a:solidFill>
                  <a:schemeClr val="accent2">
                    <a:lumMod val="50000"/>
                  </a:schemeClr>
                </a:solidFill>
                <a:latin typeface="Agency FB" pitchFamily="34" charset="0"/>
              </a:rPr>
              <a:t> </a:t>
            </a:r>
            <a:r>
              <a:rPr lang="en-US" sz="2800" b="1" dirty="0" err="1" smtClean="0">
                <a:solidFill>
                  <a:schemeClr val="accent2">
                    <a:lumMod val="50000"/>
                  </a:schemeClr>
                </a:solidFill>
                <a:latin typeface="Agency FB" pitchFamily="34" charset="0"/>
              </a:rPr>
              <a:t>mutu</a:t>
            </a:r>
            <a:r>
              <a:rPr lang="en-US" sz="2800" b="1" dirty="0" smtClean="0">
                <a:solidFill>
                  <a:schemeClr val="accent2">
                    <a:lumMod val="50000"/>
                  </a:schemeClr>
                </a:solidFill>
                <a:latin typeface="Agency FB" pitchFamily="34" charset="0"/>
              </a:rPr>
              <a:t> </a:t>
            </a:r>
            <a:r>
              <a:rPr lang="en-US" sz="2800" b="1" dirty="0" err="1" smtClean="0">
                <a:solidFill>
                  <a:schemeClr val="accent2">
                    <a:lumMod val="50000"/>
                  </a:schemeClr>
                </a:solidFill>
                <a:latin typeface="Agency FB" pitchFamily="34" charset="0"/>
              </a:rPr>
              <a:t>pembelajaran</a:t>
            </a:r>
            <a:r>
              <a:rPr lang="en-US" sz="2800" b="1" dirty="0" smtClean="0">
                <a:solidFill>
                  <a:schemeClr val="accent2">
                    <a:lumMod val="50000"/>
                  </a:schemeClr>
                </a:solidFill>
                <a:latin typeface="Agency FB" pitchFamily="34" charset="0"/>
              </a:rPr>
              <a:t> yang </a:t>
            </a:r>
            <a:r>
              <a:rPr lang="en-US" sz="2800" b="1" dirty="0" err="1" smtClean="0">
                <a:solidFill>
                  <a:schemeClr val="accent2">
                    <a:lumMod val="50000"/>
                  </a:schemeClr>
                </a:solidFill>
                <a:latin typeface="Agency FB" pitchFamily="34" charset="0"/>
              </a:rPr>
              <a:t>akan</a:t>
            </a:r>
            <a:r>
              <a:rPr lang="en-US" sz="2800" b="1" dirty="0" smtClean="0">
                <a:solidFill>
                  <a:schemeClr val="accent2">
                    <a:lumMod val="50000"/>
                  </a:schemeClr>
                </a:solidFill>
                <a:latin typeface="Agency FB" pitchFamily="34" charset="0"/>
              </a:rPr>
              <a:t> </a:t>
            </a:r>
            <a:r>
              <a:rPr lang="en-US" sz="2800" b="1" dirty="0" err="1" smtClean="0">
                <a:solidFill>
                  <a:schemeClr val="accent2">
                    <a:lumMod val="50000"/>
                  </a:schemeClr>
                </a:solidFill>
                <a:latin typeface="Agency FB" pitchFamily="34" charset="0"/>
              </a:rPr>
              <a:t>bermuaran</a:t>
            </a:r>
            <a:r>
              <a:rPr lang="en-US" sz="2800" b="1" dirty="0" smtClean="0">
                <a:solidFill>
                  <a:schemeClr val="accent2">
                    <a:lumMod val="50000"/>
                  </a:schemeClr>
                </a:solidFill>
                <a:latin typeface="Agency FB" pitchFamily="34" charset="0"/>
              </a:rPr>
              <a:t> </a:t>
            </a:r>
            <a:r>
              <a:rPr lang="en-US" sz="2800" b="1" dirty="0" err="1" smtClean="0">
                <a:solidFill>
                  <a:schemeClr val="accent2">
                    <a:lumMod val="50000"/>
                  </a:schemeClr>
                </a:solidFill>
                <a:latin typeface="Agency FB" pitchFamily="34" charset="0"/>
              </a:rPr>
              <a:t>dengan</a:t>
            </a:r>
            <a:r>
              <a:rPr lang="en-US" sz="2800" b="1" dirty="0" smtClean="0">
                <a:solidFill>
                  <a:schemeClr val="accent2">
                    <a:lumMod val="50000"/>
                  </a:schemeClr>
                </a:solidFill>
                <a:latin typeface="Agency FB" pitchFamily="34" charset="0"/>
              </a:rPr>
              <a:t> </a:t>
            </a:r>
            <a:r>
              <a:rPr lang="en-US" sz="2800" b="1" dirty="0" err="1" smtClean="0">
                <a:solidFill>
                  <a:schemeClr val="accent2">
                    <a:lumMod val="50000"/>
                  </a:schemeClr>
                </a:solidFill>
                <a:latin typeface="Agency FB" pitchFamily="34" charset="0"/>
              </a:rPr>
              <a:t>meningkatnya</a:t>
            </a:r>
            <a:r>
              <a:rPr lang="en-US" sz="2800" b="1" dirty="0" smtClean="0">
                <a:solidFill>
                  <a:schemeClr val="accent2">
                    <a:lumMod val="50000"/>
                  </a:schemeClr>
                </a:solidFill>
                <a:latin typeface="Agency FB" pitchFamily="34" charset="0"/>
              </a:rPr>
              <a:t> </a:t>
            </a:r>
            <a:r>
              <a:rPr lang="en-US" sz="2800" b="1" dirty="0" err="1" smtClean="0">
                <a:solidFill>
                  <a:schemeClr val="accent2">
                    <a:lumMod val="50000"/>
                  </a:schemeClr>
                </a:solidFill>
                <a:latin typeface="Agency FB" pitchFamily="34" charset="0"/>
              </a:rPr>
              <a:t>kompetensi</a:t>
            </a:r>
            <a:r>
              <a:rPr lang="en-US" sz="2800" b="1" dirty="0" smtClean="0">
                <a:solidFill>
                  <a:schemeClr val="accent2">
                    <a:lumMod val="50000"/>
                  </a:schemeClr>
                </a:solidFill>
                <a:latin typeface="Agency FB" pitchFamily="34" charset="0"/>
              </a:rPr>
              <a:t> </a:t>
            </a:r>
            <a:r>
              <a:rPr lang="en-US" sz="2800" b="1" dirty="0" err="1" smtClean="0">
                <a:solidFill>
                  <a:schemeClr val="accent2">
                    <a:lumMod val="50000"/>
                  </a:schemeClr>
                </a:solidFill>
                <a:latin typeface="Agency FB" pitchFamily="34" charset="0"/>
              </a:rPr>
              <a:t>lulusan</a:t>
            </a:r>
            <a:r>
              <a:rPr lang="en-US" sz="2800" b="1" dirty="0" smtClean="0">
                <a:solidFill>
                  <a:schemeClr val="accent2">
                    <a:lumMod val="50000"/>
                  </a:schemeClr>
                </a:solidFill>
                <a:latin typeface="Agency FB" pitchFamily="34" charset="0"/>
              </a:rPr>
              <a:t>.</a:t>
            </a:r>
          </a:p>
          <a:p>
            <a:pPr marL="514350" indent="-514350">
              <a:spcBef>
                <a:spcPts val="1200"/>
              </a:spcBef>
              <a:buAutoNum type="arabicPeriod"/>
            </a:pPr>
            <a:r>
              <a:rPr lang="en-US" sz="2800" b="1" dirty="0" err="1" smtClean="0">
                <a:solidFill>
                  <a:schemeClr val="accent2">
                    <a:lumMod val="50000"/>
                  </a:schemeClr>
                </a:solidFill>
                <a:latin typeface="Agency FB" pitchFamily="34" charset="0"/>
              </a:rPr>
              <a:t>Optimalisasi</a:t>
            </a:r>
            <a:r>
              <a:rPr lang="en-US" sz="2800" b="1" dirty="0" smtClean="0">
                <a:solidFill>
                  <a:schemeClr val="accent2">
                    <a:lumMod val="50000"/>
                  </a:schemeClr>
                </a:solidFill>
                <a:latin typeface="Agency FB" pitchFamily="34" charset="0"/>
              </a:rPr>
              <a:t> </a:t>
            </a:r>
            <a:r>
              <a:rPr lang="en-US" sz="2800" b="1" dirty="0" err="1" smtClean="0">
                <a:solidFill>
                  <a:schemeClr val="accent2">
                    <a:lumMod val="50000"/>
                  </a:schemeClr>
                </a:solidFill>
                <a:latin typeface="Agency FB" pitchFamily="34" charset="0"/>
              </a:rPr>
              <a:t>Pemanfaatan</a:t>
            </a:r>
            <a:r>
              <a:rPr lang="en-US" sz="2800" b="1" dirty="0" smtClean="0">
                <a:solidFill>
                  <a:schemeClr val="accent2">
                    <a:lumMod val="50000"/>
                  </a:schemeClr>
                </a:solidFill>
                <a:latin typeface="Agency FB" pitchFamily="34" charset="0"/>
              </a:rPr>
              <a:t> </a:t>
            </a:r>
            <a:r>
              <a:rPr lang="id-ID" sz="2800" b="1" dirty="0" smtClean="0">
                <a:solidFill>
                  <a:schemeClr val="accent2">
                    <a:lumMod val="50000"/>
                  </a:schemeClr>
                </a:solidFill>
                <a:latin typeface="Agency FB" pitchFamily="34" charset="0"/>
              </a:rPr>
              <a:t>I</a:t>
            </a:r>
            <a:r>
              <a:rPr lang="en-US" sz="2800" b="1" dirty="0" smtClean="0">
                <a:solidFill>
                  <a:schemeClr val="accent2">
                    <a:lumMod val="50000"/>
                  </a:schemeClr>
                </a:solidFill>
                <a:latin typeface="Agency FB" pitchFamily="34" charset="0"/>
              </a:rPr>
              <a:t>T </a:t>
            </a:r>
            <a:r>
              <a:rPr lang="en-US" sz="2800" b="1" dirty="0" err="1" smtClean="0">
                <a:solidFill>
                  <a:schemeClr val="accent2">
                    <a:lumMod val="50000"/>
                  </a:schemeClr>
                </a:solidFill>
                <a:latin typeface="Agency FB" pitchFamily="34" charset="0"/>
              </a:rPr>
              <a:t>dalam</a:t>
            </a:r>
            <a:r>
              <a:rPr lang="en-US" sz="2800" b="1" dirty="0" smtClean="0">
                <a:solidFill>
                  <a:schemeClr val="accent2">
                    <a:lumMod val="50000"/>
                  </a:schemeClr>
                </a:solidFill>
                <a:latin typeface="Agency FB" pitchFamily="34" charset="0"/>
              </a:rPr>
              <a:t> </a:t>
            </a:r>
            <a:r>
              <a:rPr lang="en-US" sz="2800" b="1" dirty="0" err="1" smtClean="0">
                <a:solidFill>
                  <a:schemeClr val="accent2">
                    <a:lumMod val="50000"/>
                  </a:schemeClr>
                </a:solidFill>
                <a:latin typeface="Agency FB" pitchFamily="34" charset="0"/>
              </a:rPr>
              <a:t>memperbaiki</a:t>
            </a:r>
            <a:r>
              <a:rPr lang="en-US" sz="2800" b="1" dirty="0" smtClean="0">
                <a:solidFill>
                  <a:schemeClr val="accent2">
                    <a:lumMod val="50000"/>
                  </a:schemeClr>
                </a:solidFill>
                <a:latin typeface="Agency FB" pitchFamily="34" charset="0"/>
              </a:rPr>
              <a:t> </a:t>
            </a:r>
            <a:r>
              <a:rPr lang="en-US" sz="2800" b="1" dirty="0" err="1" smtClean="0">
                <a:solidFill>
                  <a:schemeClr val="accent2">
                    <a:lumMod val="50000"/>
                  </a:schemeClr>
                </a:solidFill>
                <a:latin typeface="Agency FB" pitchFamily="34" charset="0"/>
              </a:rPr>
              <a:t>mutu</a:t>
            </a:r>
            <a:r>
              <a:rPr lang="en-US" sz="2800" b="1" dirty="0" smtClean="0">
                <a:solidFill>
                  <a:schemeClr val="accent2">
                    <a:lumMod val="50000"/>
                  </a:schemeClr>
                </a:solidFill>
                <a:latin typeface="Agency FB" pitchFamily="34" charset="0"/>
              </a:rPr>
              <a:t> </a:t>
            </a:r>
            <a:r>
              <a:rPr lang="en-US" sz="2800" b="1" dirty="0" err="1" smtClean="0">
                <a:solidFill>
                  <a:schemeClr val="accent2">
                    <a:lumMod val="50000"/>
                  </a:schemeClr>
                </a:solidFill>
                <a:latin typeface="Agency FB" pitchFamily="34" charset="0"/>
              </a:rPr>
              <a:t>pembelajaran</a:t>
            </a:r>
            <a:r>
              <a:rPr lang="en-US" sz="2800" b="1" dirty="0" smtClean="0">
                <a:solidFill>
                  <a:schemeClr val="accent2">
                    <a:lumMod val="50000"/>
                  </a:schemeClr>
                </a:solidFill>
                <a:latin typeface="Agency FB" pitchFamily="34" charset="0"/>
              </a:rPr>
              <a:t> </a:t>
            </a:r>
            <a:r>
              <a:rPr lang="en-US" sz="2800" b="1" dirty="0" err="1" smtClean="0">
                <a:solidFill>
                  <a:schemeClr val="accent2">
                    <a:lumMod val="50000"/>
                  </a:schemeClr>
                </a:solidFill>
                <a:latin typeface="Agency FB" pitchFamily="34" charset="0"/>
              </a:rPr>
              <a:t>dapat</a:t>
            </a:r>
            <a:r>
              <a:rPr lang="en-US" sz="2800" b="1" dirty="0" smtClean="0">
                <a:solidFill>
                  <a:schemeClr val="accent2">
                    <a:lumMod val="50000"/>
                  </a:schemeClr>
                </a:solidFill>
                <a:latin typeface="Agency FB" pitchFamily="34" charset="0"/>
              </a:rPr>
              <a:t> </a:t>
            </a:r>
            <a:r>
              <a:rPr lang="en-US" sz="2800" b="1" dirty="0" err="1" smtClean="0">
                <a:solidFill>
                  <a:schemeClr val="accent2">
                    <a:lumMod val="50000"/>
                  </a:schemeClr>
                </a:solidFill>
                <a:latin typeface="Agency FB" pitchFamily="34" charset="0"/>
              </a:rPr>
              <a:t>dilakukan</a:t>
            </a:r>
            <a:r>
              <a:rPr lang="en-US" sz="2800" b="1" dirty="0" smtClean="0">
                <a:solidFill>
                  <a:schemeClr val="accent2">
                    <a:lumMod val="50000"/>
                  </a:schemeClr>
                </a:solidFill>
                <a:latin typeface="Agency FB" pitchFamily="34" charset="0"/>
              </a:rPr>
              <a:t> </a:t>
            </a:r>
            <a:r>
              <a:rPr lang="en-US" sz="2800" b="1" dirty="0" err="1" smtClean="0">
                <a:solidFill>
                  <a:schemeClr val="accent2">
                    <a:lumMod val="50000"/>
                  </a:schemeClr>
                </a:solidFill>
                <a:latin typeface="Agency FB" pitchFamily="34" charset="0"/>
              </a:rPr>
              <a:t>dengan</a:t>
            </a:r>
            <a:r>
              <a:rPr lang="en-US" sz="2800" b="1" dirty="0" smtClean="0">
                <a:solidFill>
                  <a:schemeClr val="accent2">
                    <a:lumMod val="50000"/>
                  </a:schemeClr>
                </a:solidFill>
                <a:latin typeface="Agency FB" pitchFamily="34" charset="0"/>
              </a:rPr>
              <a:t>:</a:t>
            </a:r>
            <a:endParaRPr lang="en-US" sz="2800" dirty="0" smtClean="0">
              <a:solidFill>
                <a:schemeClr val="accent2">
                  <a:lumMod val="50000"/>
                </a:schemeClr>
              </a:solidFill>
              <a:latin typeface="Agency FB" pitchFamily="34" charset="0"/>
            </a:endParaRPr>
          </a:p>
          <a:p>
            <a:pPr marL="800100" lvl="1" indent="-342900">
              <a:spcBef>
                <a:spcPts val="1200"/>
              </a:spcBef>
              <a:buFont typeface="Arial" pitchFamily="34" charset="0"/>
              <a:buChar char="•"/>
            </a:pPr>
            <a:r>
              <a:rPr lang="en-US" sz="2400" dirty="0" err="1" smtClean="0">
                <a:solidFill>
                  <a:schemeClr val="accent2">
                    <a:lumMod val="50000"/>
                  </a:schemeClr>
                </a:solidFill>
                <a:latin typeface="Agency FB" pitchFamily="34" charset="0"/>
              </a:rPr>
              <a:t>Siswa</a:t>
            </a:r>
            <a:r>
              <a:rPr lang="en-US" sz="2400" dirty="0" smtClean="0">
                <a:solidFill>
                  <a:schemeClr val="accent2">
                    <a:lumMod val="50000"/>
                  </a:schemeClr>
                </a:solidFill>
                <a:latin typeface="Agency FB" pitchFamily="34" charset="0"/>
              </a:rPr>
              <a:t> </a:t>
            </a:r>
            <a:r>
              <a:rPr lang="en-US" sz="2400" dirty="0" err="1" smtClean="0">
                <a:solidFill>
                  <a:schemeClr val="accent2">
                    <a:lumMod val="50000"/>
                  </a:schemeClr>
                </a:solidFill>
                <a:latin typeface="Agency FB" pitchFamily="34" charset="0"/>
              </a:rPr>
              <a:t>dan</a:t>
            </a:r>
            <a:r>
              <a:rPr lang="en-US" sz="2400" dirty="0" smtClean="0">
                <a:solidFill>
                  <a:schemeClr val="accent2">
                    <a:lumMod val="50000"/>
                  </a:schemeClr>
                </a:solidFill>
                <a:latin typeface="Agency FB" pitchFamily="34" charset="0"/>
              </a:rPr>
              <a:t> guru </a:t>
            </a:r>
            <a:r>
              <a:rPr lang="en-US" sz="2400" dirty="0" err="1" smtClean="0">
                <a:solidFill>
                  <a:schemeClr val="accent2">
                    <a:lumMod val="50000"/>
                  </a:schemeClr>
                </a:solidFill>
                <a:latin typeface="Agency FB" pitchFamily="34" charset="0"/>
              </a:rPr>
              <a:t>harus</a:t>
            </a:r>
            <a:r>
              <a:rPr lang="en-US" sz="2400" dirty="0" smtClean="0">
                <a:solidFill>
                  <a:schemeClr val="accent2">
                    <a:lumMod val="50000"/>
                  </a:schemeClr>
                </a:solidFill>
                <a:latin typeface="Agency FB" pitchFamily="34" charset="0"/>
              </a:rPr>
              <a:t> </a:t>
            </a:r>
            <a:r>
              <a:rPr lang="en-US" sz="2400" dirty="0" err="1" smtClean="0">
                <a:solidFill>
                  <a:schemeClr val="accent2">
                    <a:lumMod val="50000"/>
                  </a:schemeClr>
                </a:solidFill>
                <a:latin typeface="Agency FB" pitchFamily="34" charset="0"/>
              </a:rPr>
              <a:t>memiliki</a:t>
            </a:r>
            <a:r>
              <a:rPr lang="en-US" sz="2400" dirty="0" smtClean="0">
                <a:solidFill>
                  <a:schemeClr val="accent2">
                    <a:lumMod val="50000"/>
                  </a:schemeClr>
                </a:solidFill>
                <a:latin typeface="Agency FB" pitchFamily="34" charset="0"/>
              </a:rPr>
              <a:t> </a:t>
            </a:r>
            <a:r>
              <a:rPr lang="en-US" sz="2400" dirty="0" err="1" smtClean="0">
                <a:solidFill>
                  <a:schemeClr val="accent2">
                    <a:lumMod val="50000"/>
                  </a:schemeClr>
                </a:solidFill>
                <a:latin typeface="Agency FB" pitchFamily="34" charset="0"/>
              </a:rPr>
              <a:t>akses</a:t>
            </a:r>
            <a:r>
              <a:rPr lang="en-US" sz="2400" dirty="0" smtClean="0">
                <a:solidFill>
                  <a:schemeClr val="accent2">
                    <a:lumMod val="50000"/>
                  </a:schemeClr>
                </a:solidFill>
                <a:latin typeface="Agency FB" pitchFamily="34" charset="0"/>
              </a:rPr>
              <a:t> </a:t>
            </a:r>
            <a:r>
              <a:rPr lang="en-US" sz="2400" dirty="0" err="1" smtClean="0">
                <a:solidFill>
                  <a:schemeClr val="accent2">
                    <a:lumMod val="50000"/>
                  </a:schemeClr>
                </a:solidFill>
                <a:latin typeface="Agency FB" pitchFamily="34" charset="0"/>
              </a:rPr>
              <a:t>kepada</a:t>
            </a:r>
            <a:r>
              <a:rPr lang="en-US" sz="2400" dirty="0" smtClean="0">
                <a:solidFill>
                  <a:schemeClr val="accent2">
                    <a:lumMod val="50000"/>
                  </a:schemeClr>
                </a:solidFill>
                <a:latin typeface="Agency FB" pitchFamily="34" charset="0"/>
              </a:rPr>
              <a:t> </a:t>
            </a:r>
            <a:r>
              <a:rPr lang="en-US" sz="2400" dirty="0" err="1" smtClean="0">
                <a:solidFill>
                  <a:schemeClr val="accent2">
                    <a:lumMod val="50000"/>
                  </a:schemeClr>
                </a:solidFill>
                <a:latin typeface="Agency FB" pitchFamily="34" charset="0"/>
              </a:rPr>
              <a:t>teknologi</a:t>
            </a:r>
            <a:r>
              <a:rPr lang="en-US" sz="2400" dirty="0" smtClean="0">
                <a:solidFill>
                  <a:schemeClr val="accent2">
                    <a:lumMod val="50000"/>
                  </a:schemeClr>
                </a:solidFill>
                <a:latin typeface="Agency FB" pitchFamily="34" charset="0"/>
              </a:rPr>
              <a:t> digital </a:t>
            </a:r>
            <a:r>
              <a:rPr lang="en-US" sz="2400" dirty="0" err="1" smtClean="0">
                <a:solidFill>
                  <a:schemeClr val="accent2">
                    <a:lumMod val="50000"/>
                  </a:schemeClr>
                </a:solidFill>
                <a:latin typeface="Agency FB" pitchFamily="34" charset="0"/>
              </a:rPr>
              <a:t>dan</a:t>
            </a:r>
            <a:r>
              <a:rPr lang="en-US" sz="2400" dirty="0" smtClean="0">
                <a:solidFill>
                  <a:schemeClr val="accent2">
                    <a:lumMod val="50000"/>
                  </a:schemeClr>
                </a:solidFill>
                <a:latin typeface="Agency FB" pitchFamily="34" charset="0"/>
              </a:rPr>
              <a:t> internet </a:t>
            </a:r>
            <a:r>
              <a:rPr lang="en-US" sz="2400" dirty="0" err="1" smtClean="0">
                <a:solidFill>
                  <a:schemeClr val="accent2">
                    <a:lumMod val="50000"/>
                  </a:schemeClr>
                </a:solidFill>
                <a:latin typeface="Agency FB" pitchFamily="34" charset="0"/>
              </a:rPr>
              <a:t>dalam</a:t>
            </a:r>
            <a:r>
              <a:rPr lang="en-US" sz="2400" dirty="0" smtClean="0">
                <a:solidFill>
                  <a:schemeClr val="accent2">
                    <a:lumMod val="50000"/>
                  </a:schemeClr>
                </a:solidFill>
                <a:latin typeface="Agency FB" pitchFamily="34" charset="0"/>
              </a:rPr>
              <a:t> </a:t>
            </a:r>
            <a:r>
              <a:rPr lang="en-US" sz="2400" dirty="0" err="1" smtClean="0">
                <a:solidFill>
                  <a:schemeClr val="accent2">
                    <a:lumMod val="50000"/>
                  </a:schemeClr>
                </a:solidFill>
                <a:latin typeface="Agency FB" pitchFamily="34" charset="0"/>
              </a:rPr>
              <a:t>kelas</a:t>
            </a:r>
            <a:r>
              <a:rPr lang="en-US" sz="2400" dirty="0" smtClean="0">
                <a:solidFill>
                  <a:schemeClr val="accent2">
                    <a:lumMod val="50000"/>
                  </a:schemeClr>
                </a:solidFill>
                <a:latin typeface="Agency FB" pitchFamily="34" charset="0"/>
              </a:rPr>
              <a:t>, </a:t>
            </a:r>
            <a:r>
              <a:rPr lang="en-US" sz="2400" dirty="0" err="1" smtClean="0">
                <a:solidFill>
                  <a:schemeClr val="accent2">
                    <a:lumMod val="50000"/>
                  </a:schemeClr>
                </a:solidFill>
                <a:latin typeface="Agency FB" pitchFamily="34" charset="0"/>
              </a:rPr>
              <a:t>sekolah</a:t>
            </a:r>
            <a:r>
              <a:rPr lang="en-US" sz="2400" dirty="0" smtClean="0">
                <a:solidFill>
                  <a:schemeClr val="accent2">
                    <a:lumMod val="50000"/>
                  </a:schemeClr>
                </a:solidFill>
                <a:latin typeface="Agency FB" pitchFamily="34" charset="0"/>
              </a:rPr>
              <a:t>, </a:t>
            </a:r>
            <a:r>
              <a:rPr lang="en-US" sz="2400" dirty="0" err="1" smtClean="0">
                <a:solidFill>
                  <a:schemeClr val="accent2">
                    <a:lumMod val="50000"/>
                  </a:schemeClr>
                </a:solidFill>
                <a:latin typeface="Agency FB" pitchFamily="34" charset="0"/>
              </a:rPr>
              <a:t>dan</a:t>
            </a:r>
            <a:r>
              <a:rPr lang="en-US" sz="2400" dirty="0" smtClean="0">
                <a:solidFill>
                  <a:schemeClr val="accent2">
                    <a:lumMod val="50000"/>
                  </a:schemeClr>
                </a:solidFill>
                <a:latin typeface="Agency FB" pitchFamily="34" charset="0"/>
              </a:rPr>
              <a:t> </a:t>
            </a:r>
            <a:r>
              <a:rPr lang="en-US" sz="2400" dirty="0" err="1" smtClean="0">
                <a:solidFill>
                  <a:schemeClr val="accent2">
                    <a:lumMod val="50000"/>
                  </a:schemeClr>
                </a:solidFill>
                <a:latin typeface="Agency FB" pitchFamily="34" charset="0"/>
              </a:rPr>
              <a:t>lembaga</a:t>
            </a:r>
            <a:r>
              <a:rPr lang="en-US" sz="2400" dirty="0" smtClean="0">
                <a:solidFill>
                  <a:schemeClr val="accent2">
                    <a:lumMod val="50000"/>
                  </a:schemeClr>
                </a:solidFill>
                <a:latin typeface="Agency FB" pitchFamily="34" charset="0"/>
              </a:rPr>
              <a:t> </a:t>
            </a:r>
            <a:r>
              <a:rPr lang="en-US" sz="2400" dirty="0" err="1" smtClean="0">
                <a:solidFill>
                  <a:schemeClr val="accent2">
                    <a:lumMod val="50000"/>
                  </a:schemeClr>
                </a:solidFill>
                <a:latin typeface="Agency FB" pitchFamily="34" charset="0"/>
              </a:rPr>
              <a:t>pendidikan</a:t>
            </a:r>
            <a:r>
              <a:rPr lang="en-US" sz="2400" dirty="0" smtClean="0">
                <a:solidFill>
                  <a:schemeClr val="accent2">
                    <a:lumMod val="50000"/>
                  </a:schemeClr>
                </a:solidFill>
                <a:latin typeface="Agency FB" pitchFamily="34" charset="0"/>
              </a:rPr>
              <a:t> guru, </a:t>
            </a:r>
          </a:p>
          <a:p>
            <a:pPr marL="800100" lvl="1" indent="-342900">
              <a:spcBef>
                <a:spcPts val="1200"/>
              </a:spcBef>
              <a:buFont typeface="Arial" pitchFamily="34" charset="0"/>
              <a:buChar char="•"/>
            </a:pPr>
            <a:r>
              <a:rPr lang="en-US" sz="2400" dirty="0" err="1" smtClean="0">
                <a:solidFill>
                  <a:schemeClr val="accent2">
                    <a:lumMod val="50000"/>
                  </a:schemeClr>
                </a:solidFill>
                <a:latin typeface="Agency FB" pitchFamily="34" charset="0"/>
              </a:rPr>
              <a:t>Harus</a:t>
            </a:r>
            <a:r>
              <a:rPr lang="en-US" sz="2400" dirty="0" smtClean="0">
                <a:solidFill>
                  <a:schemeClr val="accent2">
                    <a:lumMod val="50000"/>
                  </a:schemeClr>
                </a:solidFill>
                <a:latin typeface="Agency FB" pitchFamily="34" charset="0"/>
              </a:rPr>
              <a:t> </a:t>
            </a:r>
            <a:r>
              <a:rPr lang="en-US" sz="2400" dirty="0" err="1" smtClean="0">
                <a:solidFill>
                  <a:schemeClr val="accent2">
                    <a:lumMod val="50000"/>
                  </a:schemeClr>
                </a:solidFill>
                <a:latin typeface="Agency FB" pitchFamily="34" charset="0"/>
              </a:rPr>
              <a:t>tersedia</a:t>
            </a:r>
            <a:r>
              <a:rPr lang="en-US" sz="2400" dirty="0" smtClean="0">
                <a:solidFill>
                  <a:schemeClr val="accent2">
                    <a:lumMod val="50000"/>
                  </a:schemeClr>
                </a:solidFill>
                <a:latin typeface="Agency FB" pitchFamily="34" charset="0"/>
              </a:rPr>
              <a:t> </a:t>
            </a:r>
            <a:r>
              <a:rPr lang="en-US" sz="2400" dirty="0" err="1" smtClean="0">
                <a:solidFill>
                  <a:schemeClr val="accent2">
                    <a:lumMod val="50000"/>
                  </a:schemeClr>
                </a:solidFill>
                <a:latin typeface="Agency FB" pitchFamily="34" charset="0"/>
              </a:rPr>
              <a:t>materi</a:t>
            </a:r>
            <a:r>
              <a:rPr lang="en-US" sz="2400" dirty="0" smtClean="0">
                <a:solidFill>
                  <a:schemeClr val="accent2">
                    <a:lumMod val="50000"/>
                  </a:schemeClr>
                </a:solidFill>
                <a:latin typeface="Agency FB" pitchFamily="34" charset="0"/>
              </a:rPr>
              <a:t> yang </a:t>
            </a:r>
            <a:r>
              <a:rPr lang="en-US" sz="2400" dirty="0" err="1" smtClean="0">
                <a:solidFill>
                  <a:schemeClr val="accent2">
                    <a:lumMod val="50000"/>
                  </a:schemeClr>
                </a:solidFill>
                <a:latin typeface="Agency FB" pitchFamily="34" charset="0"/>
              </a:rPr>
              <a:t>berkualitas</a:t>
            </a:r>
            <a:r>
              <a:rPr lang="en-US" sz="2400" dirty="0" smtClean="0">
                <a:solidFill>
                  <a:schemeClr val="accent2">
                    <a:lumMod val="50000"/>
                  </a:schemeClr>
                </a:solidFill>
                <a:latin typeface="Agency FB" pitchFamily="34" charset="0"/>
              </a:rPr>
              <a:t>, </a:t>
            </a:r>
            <a:r>
              <a:rPr lang="en-US" sz="2400" dirty="0" err="1" smtClean="0">
                <a:solidFill>
                  <a:schemeClr val="accent2">
                    <a:lumMod val="50000"/>
                  </a:schemeClr>
                </a:solidFill>
                <a:latin typeface="Agency FB" pitchFamily="34" charset="0"/>
              </a:rPr>
              <a:t>bermakna</a:t>
            </a:r>
            <a:r>
              <a:rPr lang="en-US" sz="2400" dirty="0" smtClean="0">
                <a:solidFill>
                  <a:schemeClr val="accent2">
                    <a:lumMod val="50000"/>
                  </a:schemeClr>
                </a:solidFill>
                <a:latin typeface="Agency FB" pitchFamily="34" charset="0"/>
              </a:rPr>
              <a:t>, </a:t>
            </a:r>
            <a:r>
              <a:rPr lang="en-US" sz="2400" dirty="0" err="1" smtClean="0">
                <a:solidFill>
                  <a:schemeClr val="accent2">
                    <a:lumMod val="50000"/>
                  </a:schemeClr>
                </a:solidFill>
                <a:latin typeface="Agency FB" pitchFamily="34" charset="0"/>
              </a:rPr>
              <a:t>dan</a:t>
            </a:r>
            <a:r>
              <a:rPr lang="en-US" sz="2400" dirty="0" smtClean="0">
                <a:solidFill>
                  <a:schemeClr val="accent2">
                    <a:lumMod val="50000"/>
                  </a:schemeClr>
                </a:solidFill>
                <a:latin typeface="Agency FB" pitchFamily="34" charset="0"/>
              </a:rPr>
              <a:t> </a:t>
            </a:r>
            <a:r>
              <a:rPr lang="en-US" sz="2400" dirty="0" err="1" smtClean="0">
                <a:solidFill>
                  <a:schemeClr val="accent2">
                    <a:lumMod val="50000"/>
                  </a:schemeClr>
                </a:solidFill>
                <a:latin typeface="Agency FB" pitchFamily="34" charset="0"/>
              </a:rPr>
              <a:t>dukungan</a:t>
            </a:r>
            <a:r>
              <a:rPr lang="en-US" sz="2400" dirty="0" smtClean="0">
                <a:solidFill>
                  <a:schemeClr val="accent2">
                    <a:lumMod val="50000"/>
                  </a:schemeClr>
                </a:solidFill>
                <a:latin typeface="Agency FB" pitchFamily="34" charset="0"/>
              </a:rPr>
              <a:t> </a:t>
            </a:r>
            <a:r>
              <a:rPr lang="en-US" sz="2400" dirty="0" err="1" smtClean="0">
                <a:solidFill>
                  <a:schemeClr val="accent2">
                    <a:lumMod val="50000"/>
                  </a:schemeClr>
                </a:solidFill>
                <a:latin typeface="Agency FB" pitchFamily="34" charset="0"/>
              </a:rPr>
              <a:t>kultural</a:t>
            </a:r>
            <a:r>
              <a:rPr lang="en-US" sz="2400" dirty="0" smtClean="0">
                <a:solidFill>
                  <a:schemeClr val="accent2">
                    <a:lumMod val="50000"/>
                  </a:schemeClr>
                </a:solidFill>
                <a:latin typeface="Agency FB" pitchFamily="34" charset="0"/>
              </a:rPr>
              <a:t> </a:t>
            </a:r>
            <a:r>
              <a:rPr lang="en-US" sz="2400" dirty="0" err="1" smtClean="0">
                <a:solidFill>
                  <a:schemeClr val="accent2">
                    <a:lumMod val="50000"/>
                  </a:schemeClr>
                </a:solidFill>
                <a:latin typeface="Agency FB" pitchFamily="34" charset="0"/>
              </a:rPr>
              <a:t>bagi</a:t>
            </a:r>
            <a:r>
              <a:rPr lang="en-US" sz="2400" dirty="0" smtClean="0">
                <a:solidFill>
                  <a:schemeClr val="accent2">
                    <a:lumMod val="50000"/>
                  </a:schemeClr>
                </a:solidFill>
                <a:latin typeface="Agency FB" pitchFamily="34" charset="0"/>
              </a:rPr>
              <a:t> </a:t>
            </a:r>
            <a:r>
              <a:rPr lang="en-US" sz="2400" dirty="0" err="1" smtClean="0">
                <a:solidFill>
                  <a:schemeClr val="accent2">
                    <a:lumMod val="50000"/>
                  </a:schemeClr>
                </a:solidFill>
                <a:latin typeface="Agency FB" pitchFamily="34" charset="0"/>
              </a:rPr>
              <a:t>siswa</a:t>
            </a:r>
            <a:r>
              <a:rPr lang="en-US" sz="2400" dirty="0" smtClean="0">
                <a:solidFill>
                  <a:schemeClr val="accent2">
                    <a:lumMod val="50000"/>
                  </a:schemeClr>
                </a:solidFill>
                <a:latin typeface="Agency FB" pitchFamily="34" charset="0"/>
              </a:rPr>
              <a:t> </a:t>
            </a:r>
            <a:r>
              <a:rPr lang="en-US" sz="2400" dirty="0" err="1" smtClean="0">
                <a:solidFill>
                  <a:schemeClr val="accent2">
                    <a:lumMod val="50000"/>
                  </a:schemeClr>
                </a:solidFill>
                <a:latin typeface="Agency FB" pitchFamily="34" charset="0"/>
              </a:rPr>
              <a:t>dan</a:t>
            </a:r>
            <a:r>
              <a:rPr lang="en-US" sz="2400" dirty="0" smtClean="0">
                <a:solidFill>
                  <a:schemeClr val="accent2">
                    <a:lumMod val="50000"/>
                  </a:schemeClr>
                </a:solidFill>
                <a:latin typeface="Agency FB" pitchFamily="34" charset="0"/>
              </a:rPr>
              <a:t> guru, </a:t>
            </a:r>
          </a:p>
          <a:p>
            <a:pPr marL="800100" lvl="1" indent="-342900">
              <a:spcBef>
                <a:spcPts val="1200"/>
              </a:spcBef>
              <a:buFont typeface="Arial" pitchFamily="34" charset="0"/>
              <a:buChar char="•"/>
            </a:pPr>
            <a:r>
              <a:rPr lang="en-US" sz="2400" dirty="0" smtClean="0">
                <a:solidFill>
                  <a:schemeClr val="accent2">
                    <a:lumMod val="50000"/>
                  </a:schemeClr>
                </a:solidFill>
                <a:latin typeface="Agency FB" pitchFamily="34" charset="0"/>
              </a:rPr>
              <a:t>Guru </a:t>
            </a:r>
            <a:r>
              <a:rPr lang="en-US" sz="2400" dirty="0" err="1" smtClean="0">
                <a:solidFill>
                  <a:schemeClr val="accent2">
                    <a:lumMod val="50000"/>
                  </a:schemeClr>
                </a:solidFill>
                <a:latin typeface="Agency FB" pitchFamily="34" charset="0"/>
              </a:rPr>
              <a:t>harus</a:t>
            </a:r>
            <a:r>
              <a:rPr lang="en-US" sz="2400" dirty="0" smtClean="0">
                <a:solidFill>
                  <a:schemeClr val="accent2">
                    <a:lumMod val="50000"/>
                  </a:schemeClr>
                </a:solidFill>
                <a:latin typeface="Agency FB" pitchFamily="34" charset="0"/>
              </a:rPr>
              <a:t> </a:t>
            </a:r>
            <a:r>
              <a:rPr lang="en-US" sz="2400" dirty="0" err="1" smtClean="0">
                <a:solidFill>
                  <a:schemeClr val="accent2">
                    <a:lumMod val="50000"/>
                  </a:schemeClr>
                </a:solidFill>
                <a:latin typeface="Agency FB" pitchFamily="34" charset="0"/>
              </a:rPr>
              <a:t>memiliki</a:t>
            </a:r>
            <a:r>
              <a:rPr lang="en-US" sz="2400" dirty="0" smtClean="0">
                <a:solidFill>
                  <a:schemeClr val="accent2">
                    <a:lumMod val="50000"/>
                  </a:schemeClr>
                </a:solidFill>
                <a:latin typeface="Agency FB" pitchFamily="34" charset="0"/>
              </a:rPr>
              <a:t> </a:t>
            </a:r>
            <a:r>
              <a:rPr lang="en-US" sz="2400" dirty="0" err="1" smtClean="0">
                <a:solidFill>
                  <a:schemeClr val="accent2">
                    <a:lumMod val="50000"/>
                  </a:schemeClr>
                </a:solidFill>
                <a:latin typeface="Agency FB" pitchFamily="34" charset="0"/>
              </a:rPr>
              <a:t>pengetahuan</a:t>
            </a:r>
            <a:r>
              <a:rPr lang="en-US" sz="2400" dirty="0" smtClean="0">
                <a:solidFill>
                  <a:schemeClr val="accent2">
                    <a:lumMod val="50000"/>
                  </a:schemeClr>
                </a:solidFill>
                <a:latin typeface="Agency FB" pitchFamily="34" charset="0"/>
              </a:rPr>
              <a:t> </a:t>
            </a:r>
            <a:r>
              <a:rPr lang="en-US" sz="2400" dirty="0" err="1" smtClean="0">
                <a:solidFill>
                  <a:schemeClr val="accent2">
                    <a:lumMod val="50000"/>
                  </a:schemeClr>
                </a:solidFill>
                <a:latin typeface="Agency FB" pitchFamily="34" charset="0"/>
              </a:rPr>
              <a:t>dan</a:t>
            </a:r>
            <a:r>
              <a:rPr lang="en-US" sz="2400" dirty="0" smtClean="0">
                <a:solidFill>
                  <a:schemeClr val="accent2">
                    <a:lumMod val="50000"/>
                  </a:schemeClr>
                </a:solidFill>
                <a:latin typeface="Agency FB" pitchFamily="34" charset="0"/>
              </a:rPr>
              <a:t> </a:t>
            </a:r>
            <a:r>
              <a:rPr lang="en-US" sz="2400" dirty="0" err="1" smtClean="0">
                <a:solidFill>
                  <a:schemeClr val="accent2">
                    <a:lumMod val="50000"/>
                  </a:schemeClr>
                </a:solidFill>
                <a:latin typeface="Agency FB" pitchFamily="34" charset="0"/>
              </a:rPr>
              <a:t>ketrampilan</a:t>
            </a:r>
            <a:r>
              <a:rPr lang="en-US" sz="2400" dirty="0" smtClean="0">
                <a:solidFill>
                  <a:schemeClr val="accent2">
                    <a:lumMod val="50000"/>
                  </a:schemeClr>
                </a:solidFill>
                <a:latin typeface="Agency FB" pitchFamily="34" charset="0"/>
              </a:rPr>
              <a:t> </a:t>
            </a:r>
            <a:r>
              <a:rPr lang="en-US" sz="2400" dirty="0" err="1" smtClean="0">
                <a:solidFill>
                  <a:schemeClr val="accent2">
                    <a:lumMod val="50000"/>
                  </a:schemeClr>
                </a:solidFill>
                <a:latin typeface="Agency FB" pitchFamily="34" charset="0"/>
              </a:rPr>
              <a:t>dalam</a:t>
            </a:r>
            <a:r>
              <a:rPr lang="en-US" sz="2400" dirty="0" smtClean="0">
                <a:solidFill>
                  <a:schemeClr val="accent2">
                    <a:lumMod val="50000"/>
                  </a:schemeClr>
                </a:solidFill>
                <a:latin typeface="Agency FB" pitchFamily="34" charset="0"/>
              </a:rPr>
              <a:t> </a:t>
            </a:r>
            <a:r>
              <a:rPr lang="en-US" sz="2400" dirty="0" err="1" smtClean="0">
                <a:solidFill>
                  <a:schemeClr val="accent2">
                    <a:lumMod val="50000"/>
                  </a:schemeClr>
                </a:solidFill>
                <a:latin typeface="Agency FB" pitchFamily="34" charset="0"/>
              </a:rPr>
              <a:t>menggunakan</a:t>
            </a:r>
            <a:r>
              <a:rPr lang="en-US" sz="2400" dirty="0" smtClean="0">
                <a:solidFill>
                  <a:schemeClr val="accent2">
                    <a:lumMod val="50000"/>
                  </a:schemeClr>
                </a:solidFill>
                <a:latin typeface="Agency FB" pitchFamily="34" charset="0"/>
              </a:rPr>
              <a:t> </a:t>
            </a:r>
            <a:r>
              <a:rPr lang="en-US" sz="2400" dirty="0" err="1" smtClean="0">
                <a:solidFill>
                  <a:schemeClr val="accent2">
                    <a:lumMod val="50000"/>
                  </a:schemeClr>
                </a:solidFill>
                <a:latin typeface="Agency FB" pitchFamily="34" charset="0"/>
              </a:rPr>
              <a:t>alat-alat</a:t>
            </a:r>
            <a:r>
              <a:rPr lang="en-US" sz="2400" dirty="0" smtClean="0">
                <a:solidFill>
                  <a:schemeClr val="accent2">
                    <a:lumMod val="50000"/>
                  </a:schemeClr>
                </a:solidFill>
                <a:latin typeface="Agency FB" pitchFamily="34" charset="0"/>
              </a:rPr>
              <a:t> </a:t>
            </a:r>
            <a:r>
              <a:rPr lang="en-US" sz="2400" dirty="0" err="1" smtClean="0">
                <a:solidFill>
                  <a:schemeClr val="accent2">
                    <a:lumMod val="50000"/>
                  </a:schemeClr>
                </a:solidFill>
                <a:latin typeface="Agency FB" pitchFamily="34" charset="0"/>
              </a:rPr>
              <a:t>dan</a:t>
            </a:r>
            <a:r>
              <a:rPr lang="en-US" sz="2400" dirty="0" smtClean="0">
                <a:solidFill>
                  <a:schemeClr val="accent2">
                    <a:lumMod val="50000"/>
                  </a:schemeClr>
                </a:solidFill>
                <a:latin typeface="Agency FB" pitchFamily="34" charset="0"/>
              </a:rPr>
              <a:t> </a:t>
            </a:r>
            <a:r>
              <a:rPr lang="en-US" sz="2400" dirty="0" err="1" smtClean="0">
                <a:solidFill>
                  <a:schemeClr val="accent2">
                    <a:lumMod val="50000"/>
                  </a:schemeClr>
                </a:solidFill>
                <a:latin typeface="Agency FB" pitchFamily="34" charset="0"/>
              </a:rPr>
              <a:t>sumber-sumber</a:t>
            </a:r>
            <a:r>
              <a:rPr lang="en-US" sz="2400" dirty="0" smtClean="0">
                <a:solidFill>
                  <a:schemeClr val="accent2">
                    <a:lumMod val="50000"/>
                  </a:schemeClr>
                </a:solidFill>
                <a:latin typeface="Agency FB" pitchFamily="34" charset="0"/>
              </a:rPr>
              <a:t> digital </a:t>
            </a:r>
            <a:r>
              <a:rPr lang="en-US" sz="2400" dirty="0" err="1" smtClean="0">
                <a:solidFill>
                  <a:schemeClr val="accent2">
                    <a:lumMod val="50000"/>
                  </a:schemeClr>
                </a:solidFill>
                <a:latin typeface="Agency FB" pitchFamily="34" charset="0"/>
              </a:rPr>
              <a:t>untuk</a:t>
            </a:r>
            <a:r>
              <a:rPr lang="en-US" sz="2400" dirty="0" smtClean="0">
                <a:solidFill>
                  <a:schemeClr val="accent2">
                    <a:lumMod val="50000"/>
                  </a:schemeClr>
                </a:solidFill>
                <a:latin typeface="Agency FB" pitchFamily="34" charset="0"/>
              </a:rPr>
              <a:t> </a:t>
            </a:r>
            <a:r>
              <a:rPr lang="en-US" sz="2400" dirty="0" err="1" smtClean="0">
                <a:solidFill>
                  <a:schemeClr val="accent2">
                    <a:lumMod val="50000"/>
                  </a:schemeClr>
                </a:solidFill>
                <a:latin typeface="Agency FB" pitchFamily="34" charset="0"/>
              </a:rPr>
              <a:t>membantu</a:t>
            </a:r>
            <a:r>
              <a:rPr lang="en-US" sz="2400" dirty="0" smtClean="0">
                <a:solidFill>
                  <a:schemeClr val="accent2">
                    <a:lumMod val="50000"/>
                  </a:schemeClr>
                </a:solidFill>
                <a:latin typeface="Agency FB" pitchFamily="34" charset="0"/>
              </a:rPr>
              <a:t> </a:t>
            </a:r>
            <a:r>
              <a:rPr lang="en-US" sz="2400" dirty="0" err="1" smtClean="0">
                <a:solidFill>
                  <a:schemeClr val="accent2">
                    <a:lumMod val="50000"/>
                  </a:schemeClr>
                </a:solidFill>
                <a:latin typeface="Agency FB" pitchFamily="34" charset="0"/>
              </a:rPr>
              <a:t>siswa</a:t>
            </a:r>
            <a:r>
              <a:rPr lang="en-US" sz="2400" dirty="0" smtClean="0">
                <a:solidFill>
                  <a:schemeClr val="accent2">
                    <a:lumMod val="50000"/>
                  </a:schemeClr>
                </a:solidFill>
                <a:latin typeface="Agency FB" pitchFamily="34" charset="0"/>
              </a:rPr>
              <a:t> agar </a:t>
            </a:r>
            <a:r>
              <a:rPr lang="en-US" sz="2400" dirty="0" err="1" smtClean="0">
                <a:solidFill>
                  <a:schemeClr val="accent2">
                    <a:lumMod val="50000"/>
                  </a:schemeClr>
                </a:solidFill>
                <a:latin typeface="Agency FB" pitchFamily="34" charset="0"/>
              </a:rPr>
              <a:t>mencapai</a:t>
            </a:r>
            <a:r>
              <a:rPr lang="en-US" sz="2400" dirty="0" smtClean="0">
                <a:solidFill>
                  <a:schemeClr val="accent2">
                    <a:lumMod val="50000"/>
                  </a:schemeClr>
                </a:solidFill>
                <a:latin typeface="Agency FB" pitchFamily="34" charset="0"/>
              </a:rPr>
              <a:t> </a:t>
            </a:r>
            <a:r>
              <a:rPr lang="en-US" sz="2400" dirty="0" err="1" smtClean="0">
                <a:solidFill>
                  <a:schemeClr val="accent2">
                    <a:lumMod val="50000"/>
                  </a:schemeClr>
                </a:solidFill>
                <a:latin typeface="Agency FB" pitchFamily="34" charset="0"/>
              </a:rPr>
              <a:t>standar</a:t>
            </a:r>
            <a:r>
              <a:rPr lang="en-US" sz="2400" dirty="0" smtClean="0">
                <a:solidFill>
                  <a:schemeClr val="accent2">
                    <a:lumMod val="50000"/>
                  </a:schemeClr>
                </a:solidFill>
                <a:latin typeface="Agency FB" pitchFamily="34" charset="0"/>
              </a:rPr>
              <a:t> </a:t>
            </a:r>
            <a:r>
              <a:rPr lang="en-US" sz="2400" dirty="0" err="1" smtClean="0">
                <a:solidFill>
                  <a:schemeClr val="accent2">
                    <a:lumMod val="50000"/>
                  </a:schemeClr>
                </a:solidFill>
                <a:latin typeface="Agency FB" pitchFamily="34" charset="0"/>
              </a:rPr>
              <a:t>akademik</a:t>
            </a:r>
            <a:endParaRPr lang="en-US" sz="2400" dirty="0">
              <a:solidFill>
                <a:schemeClr val="accent2">
                  <a:lumMod val="50000"/>
                </a:schemeClr>
              </a:solidFill>
              <a:latin typeface="Agency FB" pitchFamily="34" charset="0"/>
            </a:endParaRPr>
          </a:p>
        </p:txBody>
      </p:sp>
      <p:sp>
        <p:nvSpPr>
          <p:cNvPr id="5" name="Rectangle 4"/>
          <p:cNvSpPr/>
          <p:nvPr/>
        </p:nvSpPr>
        <p:spPr>
          <a:xfrm>
            <a:off x="228600" y="304800"/>
            <a:ext cx="8458200" cy="738664"/>
          </a:xfrm>
          <a:prstGeom prst="rect">
            <a:avLst/>
          </a:prstGeom>
          <a:solidFill>
            <a:schemeClr val="tx2">
              <a:lumMod val="50000"/>
            </a:schemeClr>
          </a:solidFill>
        </p:spPr>
        <p:txBody>
          <a:bodyPr wrap="square">
            <a:spAutoFit/>
          </a:bodyPr>
          <a:lstStyle/>
          <a:p>
            <a:pPr algn="r"/>
            <a:endParaRPr lang="id-ID" sz="900" b="1" dirty="0" smtClean="0">
              <a:solidFill>
                <a:schemeClr val="bg1"/>
              </a:solidFill>
              <a:latin typeface="Tempus Sans ITC" pitchFamily="82" charset="0"/>
            </a:endParaRPr>
          </a:p>
          <a:p>
            <a:pPr algn="r"/>
            <a:r>
              <a:rPr lang="en-US" sz="3200" b="1" dirty="0" smtClean="0">
                <a:solidFill>
                  <a:schemeClr val="bg1"/>
                </a:solidFill>
                <a:latin typeface="Tempus Sans ITC" pitchFamily="82" charset="0"/>
              </a:rPr>
              <a:t>KESIMPULAN</a:t>
            </a:r>
            <a:endParaRPr lang="en-US" sz="3200" b="1" dirty="0">
              <a:solidFill>
                <a:schemeClr val="bg1"/>
              </a:solidFill>
              <a:latin typeface="Tempus Sans ITC"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20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20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20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0"/>
          <p:cNvSpPr txBox="1">
            <a:spLocks noChangeArrowheads="1"/>
          </p:cNvSpPr>
          <p:nvPr/>
        </p:nvSpPr>
        <p:spPr bwMode="auto">
          <a:xfrm>
            <a:off x="1066800" y="2286000"/>
            <a:ext cx="7239000" cy="1573213"/>
          </a:xfrm>
          <a:prstGeom prst="rect">
            <a:avLst/>
          </a:prstGeom>
          <a:noFill/>
          <a:ln w="9525" algn="ctr">
            <a:noFill/>
            <a:miter lim="800000"/>
            <a:headEnd/>
            <a:tailEnd/>
          </a:ln>
          <a:effectLst>
            <a:outerShdw dist="107763" dir="2700000" algn="ctr" rotWithShape="0">
              <a:srgbClr val="B2B2B2">
                <a:alpha val="50000"/>
              </a:srgbClr>
            </a:outerShdw>
          </a:effectLst>
        </p:spPr>
        <p:txBody>
          <a:bodyPr>
            <a:spAutoFit/>
          </a:bodyPr>
          <a:lstStyle/>
          <a:p>
            <a:pPr algn="ctr">
              <a:lnSpc>
                <a:spcPct val="90000"/>
              </a:lnSpc>
              <a:spcBef>
                <a:spcPct val="50000"/>
              </a:spcBef>
              <a:defRPr/>
            </a:pPr>
            <a:r>
              <a:rPr lang="en-US" sz="10800">
                <a:solidFill>
                  <a:srgbClr val="FF0000"/>
                </a:solidFill>
                <a:effectLst>
                  <a:outerShdw blurRad="38100" dist="38100" dir="2700000" algn="tl">
                    <a:srgbClr val="C0C0C0"/>
                  </a:outerShdw>
                </a:effectLst>
                <a:latin typeface="Signature" pitchFamily="2" charset="0"/>
                <a:cs typeface="Arial" charset="0"/>
              </a:rPr>
              <a:t>t</a:t>
            </a:r>
            <a:r>
              <a:rPr lang="en-US" sz="10800">
                <a:solidFill>
                  <a:srgbClr val="3333FF"/>
                </a:solidFill>
                <a:effectLst>
                  <a:outerShdw blurRad="38100" dist="38100" dir="2700000" algn="tl">
                    <a:srgbClr val="C0C0C0"/>
                  </a:outerShdw>
                </a:effectLst>
                <a:latin typeface="Signature" pitchFamily="2" charset="0"/>
                <a:cs typeface="Arial" charset="0"/>
              </a:rPr>
              <a:t>e</a:t>
            </a:r>
            <a:r>
              <a:rPr lang="en-US" sz="10800">
                <a:solidFill>
                  <a:srgbClr val="009900"/>
                </a:solidFill>
                <a:effectLst>
                  <a:outerShdw blurRad="38100" dist="38100" dir="2700000" algn="tl">
                    <a:srgbClr val="C0C0C0"/>
                  </a:outerShdw>
                </a:effectLst>
                <a:latin typeface="Signature" pitchFamily="2" charset="0"/>
                <a:cs typeface="Arial" charset="0"/>
              </a:rPr>
              <a:t>r</a:t>
            </a:r>
            <a:r>
              <a:rPr lang="en-US" sz="10800">
                <a:solidFill>
                  <a:srgbClr val="FF9900"/>
                </a:solidFill>
                <a:effectLst>
                  <a:outerShdw blurRad="38100" dist="38100" dir="2700000" algn="tl">
                    <a:srgbClr val="C0C0C0"/>
                  </a:outerShdw>
                </a:effectLst>
                <a:latin typeface="Signature" pitchFamily="2" charset="0"/>
                <a:cs typeface="Arial" charset="0"/>
              </a:rPr>
              <a:t>i</a:t>
            </a:r>
            <a:r>
              <a:rPr lang="en-US" sz="10800">
                <a:solidFill>
                  <a:srgbClr val="0000FF"/>
                </a:solidFill>
                <a:effectLst>
                  <a:outerShdw blurRad="38100" dist="38100" dir="2700000" algn="tl">
                    <a:srgbClr val="C0C0C0"/>
                  </a:outerShdw>
                </a:effectLst>
                <a:latin typeface="Signature" pitchFamily="2" charset="0"/>
                <a:cs typeface="Arial" charset="0"/>
              </a:rPr>
              <a:t>m</a:t>
            </a:r>
            <a:r>
              <a:rPr lang="en-US" sz="10800">
                <a:solidFill>
                  <a:schemeClr val="bg2"/>
                </a:solidFill>
                <a:effectLst>
                  <a:outerShdw blurRad="38100" dist="38100" dir="2700000" algn="tl">
                    <a:srgbClr val="C0C0C0"/>
                  </a:outerShdw>
                </a:effectLst>
                <a:latin typeface="Signature" pitchFamily="2" charset="0"/>
                <a:cs typeface="Arial" charset="0"/>
              </a:rPr>
              <a:t>a</a:t>
            </a:r>
            <a:r>
              <a:rPr lang="en-US" sz="10800">
                <a:effectLst>
                  <a:outerShdw blurRad="38100" dist="38100" dir="2700000" algn="tl">
                    <a:srgbClr val="C0C0C0"/>
                  </a:outerShdw>
                </a:effectLst>
                <a:latin typeface="Signature" pitchFamily="2" charset="0"/>
                <a:cs typeface="Arial" charset="0"/>
              </a:rPr>
              <a:t> </a:t>
            </a:r>
            <a:r>
              <a:rPr lang="en-US" sz="10800">
                <a:solidFill>
                  <a:srgbClr val="00FF00"/>
                </a:solidFill>
                <a:effectLst>
                  <a:outerShdw blurRad="38100" dist="38100" dir="2700000" algn="tl">
                    <a:srgbClr val="C0C0C0"/>
                  </a:outerShdw>
                </a:effectLst>
                <a:latin typeface="Signature" pitchFamily="2" charset="0"/>
                <a:cs typeface="Arial" charset="0"/>
              </a:rPr>
              <a:t>k</a:t>
            </a:r>
            <a:r>
              <a:rPr lang="en-US" sz="10800">
                <a:solidFill>
                  <a:srgbClr val="CC0099"/>
                </a:solidFill>
                <a:effectLst>
                  <a:outerShdw blurRad="38100" dist="38100" dir="2700000" algn="tl">
                    <a:srgbClr val="C0C0C0"/>
                  </a:outerShdw>
                </a:effectLst>
                <a:latin typeface="Signature" pitchFamily="2" charset="0"/>
                <a:cs typeface="Arial" charset="0"/>
              </a:rPr>
              <a:t>a</a:t>
            </a:r>
            <a:r>
              <a:rPr lang="en-US" sz="10800">
                <a:solidFill>
                  <a:srgbClr val="FF9900"/>
                </a:solidFill>
                <a:effectLst>
                  <a:outerShdw blurRad="38100" dist="38100" dir="2700000" algn="tl">
                    <a:srgbClr val="C0C0C0"/>
                  </a:outerShdw>
                </a:effectLst>
                <a:latin typeface="Signature" pitchFamily="2" charset="0"/>
                <a:cs typeface="Arial" charset="0"/>
              </a:rPr>
              <a:t>s</a:t>
            </a:r>
            <a:r>
              <a:rPr lang="en-US" sz="10800">
                <a:solidFill>
                  <a:srgbClr val="0000FF"/>
                </a:solidFill>
                <a:effectLst>
                  <a:outerShdw blurRad="38100" dist="38100" dir="2700000" algn="tl">
                    <a:srgbClr val="C0C0C0"/>
                  </a:outerShdw>
                </a:effectLst>
                <a:latin typeface="Signature" pitchFamily="2" charset="0"/>
                <a:cs typeface="Arial" charset="0"/>
              </a:rPr>
              <a:t>i</a:t>
            </a:r>
            <a:r>
              <a:rPr lang="en-US" sz="10800">
                <a:solidFill>
                  <a:srgbClr val="FF0000"/>
                </a:solidFill>
                <a:effectLst>
                  <a:outerShdw blurRad="38100" dist="38100" dir="2700000" algn="tl">
                    <a:srgbClr val="C0C0C0"/>
                  </a:outerShdw>
                </a:effectLst>
                <a:latin typeface="Signature" pitchFamily="2" charset="0"/>
                <a:cs typeface="Arial" charset="0"/>
              </a:rPr>
              <a:t>h</a:t>
            </a:r>
            <a:r>
              <a:rPr lang="en-US" sz="10800">
                <a:effectLst>
                  <a:outerShdw blurRad="38100" dist="38100" dir="2700000" algn="tl">
                    <a:srgbClr val="C0C0C0"/>
                  </a:outerShdw>
                </a:effectLst>
                <a:latin typeface="Signature" pitchFamily="2" charset="0"/>
                <a:cs typeface="Arial" charset="0"/>
              </a:rPr>
              <a:t> </a:t>
            </a:r>
          </a:p>
        </p:txBody>
      </p:sp>
      <p:pic>
        <p:nvPicPr>
          <p:cNvPr id="5" name="Picture 21" descr="3"/>
          <p:cNvPicPr>
            <a:picLocks noChangeAspect="1" noChangeArrowheads="1" noCrop="1"/>
          </p:cNvPicPr>
          <p:nvPr/>
        </p:nvPicPr>
        <p:blipFill>
          <a:blip r:embed="rId2"/>
          <a:srcRect/>
          <a:stretch>
            <a:fillRect/>
          </a:stretch>
        </p:blipFill>
        <p:spPr bwMode="auto">
          <a:xfrm>
            <a:off x="3581400" y="2895600"/>
            <a:ext cx="857250" cy="2182813"/>
          </a:xfrm>
          <a:prstGeom prst="rect">
            <a:avLst/>
          </a:prstGeom>
          <a:noFill/>
          <a:ln w="9525">
            <a:noFill/>
            <a:miter lim="800000"/>
            <a:headEnd/>
            <a:tailEnd/>
          </a:ln>
        </p:spPr>
      </p:pic>
      <p:pic>
        <p:nvPicPr>
          <p:cNvPr id="6" name="Picture 22" descr="3"/>
          <p:cNvPicPr>
            <a:picLocks noChangeAspect="1" noChangeArrowheads="1" noCrop="1"/>
          </p:cNvPicPr>
          <p:nvPr/>
        </p:nvPicPr>
        <p:blipFill>
          <a:blip r:embed="rId2"/>
          <a:srcRect/>
          <a:stretch>
            <a:fillRect/>
          </a:stretch>
        </p:blipFill>
        <p:spPr bwMode="auto">
          <a:xfrm>
            <a:off x="5334000" y="2971800"/>
            <a:ext cx="857250" cy="2182813"/>
          </a:xfrm>
          <a:prstGeom prst="rect">
            <a:avLst/>
          </a:prstGeom>
          <a:noFill/>
          <a:ln w="9525">
            <a:noFill/>
            <a:miter lim="800000"/>
            <a:headEnd/>
            <a:tailEnd/>
          </a:ln>
        </p:spPr>
      </p:pic>
      <p:pic>
        <p:nvPicPr>
          <p:cNvPr id="7" name="Picture 23" descr="3"/>
          <p:cNvPicPr>
            <a:picLocks noChangeAspect="1" noChangeArrowheads="1" noCrop="1"/>
          </p:cNvPicPr>
          <p:nvPr/>
        </p:nvPicPr>
        <p:blipFill>
          <a:blip r:embed="rId2"/>
          <a:srcRect/>
          <a:stretch>
            <a:fillRect/>
          </a:stretch>
        </p:blipFill>
        <p:spPr bwMode="auto">
          <a:xfrm>
            <a:off x="7391400" y="2895600"/>
            <a:ext cx="857250" cy="2182813"/>
          </a:xfrm>
          <a:prstGeom prst="rect">
            <a:avLst/>
          </a:prstGeom>
          <a:noFill/>
          <a:ln w="9525">
            <a:noFill/>
            <a:miter lim="800000"/>
            <a:headEnd/>
            <a:tailEnd/>
          </a:ln>
        </p:spPr>
      </p:pic>
      <p:pic>
        <p:nvPicPr>
          <p:cNvPr id="8" name="Picture 24" descr="3"/>
          <p:cNvPicPr>
            <a:picLocks noChangeAspect="1" noChangeArrowheads="1" noCrop="1"/>
          </p:cNvPicPr>
          <p:nvPr/>
        </p:nvPicPr>
        <p:blipFill>
          <a:blip r:embed="rId2"/>
          <a:srcRect/>
          <a:stretch>
            <a:fillRect/>
          </a:stretch>
        </p:blipFill>
        <p:spPr bwMode="auto">
          <a:xfrm>
            <a:off x="1828800" y="2514600"/>
            <a:ext cx="857250" cy="2182813"/>
          </a:xfrm>
          <a:prstGeom prst="rect">
            <a:avLst/>
          </a:prstGeom>
          <a:noFill/>
          <a:ln w="9525">
            <a:noFill/>
            <a:miter lim="800000"/>
            <a:headEnd/>
            <a:tailEnd/>
          </a:ln>
        </p:spPr>
      </p:pic>
      <p:pic>
        <p:nvPicPr>
          <p:cNvPr id="9" name="Picture 25" descr="3"/>
          <p:cNvPicPr>
            <a:picLocks noChangeAspect="1" noChangeArrowheads="1" noCrop="1"/>
          </p:cNvPicPr>
          <p:nvPr/>
        </p:nvPicPr>
        <p:blipFill>
          <a:blip r:embed="rId2"/>
          <a:srcRect/>
          <a:stretch>
            <a:fillRect/>
          </a:stretch>
        </p:blipFill>
        <p:spPr bwMode="auto">
          <a:xfrm>
            <a:off x="5562600" y="2286000"/>
            <a:ext cx="857250" cy="2182813"/>
          </a:xfrm>
          <a:prstGeom prst="rect">
            <a:avLst/>
          </a:prstGeom>
          <a:noFill/>
          <a:ln w="9525">
            <a:noFill/>
            <a:miter lim="800000"/>
            <a:headEnd/>
            <a:tailEnd/>
          </a:ln>
        </p:spPr>
      </p:pic>
      <p:pic>
        <p:nvPicPr>
          <p:cNvPr id="10" name="Picture 26" descr="3"/>
          <p:cNvPicPr>
            <a:picLocks noChangeAspect="1" noChangeArrowheads="1" noCrop="1"/>
          </p:cNvPicPr>
          <p:nvPr/>
        </p:nvPicPr>
        <p:blipFill>
          <a:blip r:embed="rId2"/>
          <a:srcRect/>
          <a:stretch>
            <a:fillRect/>
          </a:stretch>
        </p:blipFill>
        <p:spPr bwMode="auto">
          <a:xfrm>
            <a:off x="4191000" y="2286000"/>
            <a:ext cx="857250" cy="2182813"/>
          </a:xfrm>
          <a:prstGeom prst="rect">
            <a:avLst/>
          </a:prstGeom>
          <a:noFill/>
          <a:ln w="9525">
            <a:noFill/>
            <a:miter lim="800000"/>
            <a:headEnd/>
            <a:tailEnd/>
          </a:ln>
        </p:spPr>
      </p:pic>
      <p:pic>
        <p:nvPicPr>
          <p:cNvPr id="12" name="Picture 28" descr="3"/>
          <p:cNvPicPr>
            <a:picLocks noChangeAspect="1" noChangeArrowheads="1" noCrop="1"/>
          </p:cNvPicPr>
          <p:nvPr/>
        </p:nvPicPr>
        <p:blipFill>
          <a:blip r:embed="rId2"/>
          <a:srcRect/>
          <a:stretch>
            <a:fillRect/>
          </a:stretch>
        </p:blipFill>
        <p:spPr bwMode="auto">
          <a:xfrm>
            <a:off x="685800" y="2133600"/>
            <a:ext cx="857250" cy="2182813"/>
          </a:xfrm>
          <a:prstGeom prst="rect">
            <a:avLst/>
          </a:prstGeom>
          <a:noFill/>
          <a:ln w="9525">
            <a:noFill/>
            <a:miter lim="800000"/>
            <a:headEnd/>
            <a:tailEnd/>
          </a:ln>
        </p:spPr>
      </p:pic>
      <p:pic>
        <p:nvPicPr>
          <p:cNvPr id="13" name="Picture 29" descr="3"/>
          <p:cNvPicPr>
            <a:picLocks noChangeAspect="1" noChangeArrowheads="1" noCrop="1"/>
          </p:cNvPicPr>
          <p:nvPr/>
        </p:nvPicPr>
        <p:blipFill>
          <a:blip r:embed="rId2"/>
          <a:srcRect/>
          <a:stretch>
            <a:fillRect/>
          </a:stretch>
        </p:blipFill>
        <p:spPr bwMode="auto">
          <a:xfrm>
            <a:off x="1066800" y="2286000"/>
            <a:ext cx="857250" cy="2182813"/>
          </a:xfrm>
          <a:prstGeom prst="rect">
            <a:avLst/>
          </a:prstGeom>
          <a:noFill/>
          <a:ln w="9525">
            <a:noFill/>
            <a:miter lim="800000"/>
            <a:headEnd/>
            <a:tailEnd/>
          </a:ln>
        </p:spPr>
      </p:pic>
      <p:pic>
        <p:nvPicPr>
          <p:cNvPr id="14" name="Picture 30" descr="3"/>
          <p:cNvPicPr>
            <a:picLocks noChangeAspect="1" noChangeArrowheads="1" noCrop="1"/>
          </p:cNvPicPr>
          <p:nvPr/>
        </p:nvPicPr>
        <p:blipFill>
          <a:blip r:embed="rId2"/>
          <a:srcRect/>
          <a:stretch>
            <a:fillRect/>
          </a:stretch>
        </p:blipFill>
        <p:spPr bwMode="auto">
          <a:xfrm>
            <a:off x="2667000" y="2438400"/>
            <a:ext cx="857250" cy="2182813"/>
          </a:xfrm>
          <a:prstGeom prst="rect">
            <a:avLst/>
          </a:prstGeom>
          <a:noFill/>
          <a:ln w="9525">
            <a:noFill/>
            <a:miter lim="800000"/>
            <a:headEnd/>
            <a:tailEnd/>
          </a:ln>
        </p:spPr>
      </p:pic>
      <p:pic>
        <p:nvPicPr>
          <p:cNvPr id="15" name="Picture 31" descr="3"/>
          <p:cNvPicPr>
            <a:picLocks noChangeAspect="1" noChangeArrowheads="1" noCrop="1"/>
          </p:cNvPicPr>
          <p:nvPr/>
        </p:nvPicPr>
        <p:blipFill>
          <a:blip r:embed="rId2"/>
          <a:srcRect/>
          <a:stretch>
            <a:fillRect/>
          </a:stretch>
        </p:blipFill>
        <p:spPr bwMode="auto">
          <a:xfrm>
            <a:off x="4419600" y="2590800"/>
            <a:ext cx="857250" cy="2182813"/>
          </a:xfrm>
          <a:prstGeom prst="rect">
            <a:avLst/>
          </a:prstGeom>
          <a:noFill/>
          <a:ln w="9525">
            <a:noFill/>
            <a:miter lim="800000"/>
            <a:headEnd/>
            <a:tailEnd/>
          </a:ln>
        </p:spPr>
      </p:pic>
      <p:pic>
        <p:nvPicPr>
          <p:cNvPr id="16" name="Picture 32" descr="3"/>
          <p:cNvPicPr>
            <a:picLocks noChangeAspect="1" noChangeArrowheads="1" noCrop="1"/>
          </p:cNvPicPr>
          <p:nvPr/>
        </p:nvPicPr>
        <p:blipFill>
          <a:blip r:embed="rId2"/>
          <a:srcRect/>
          <a:stretch>
            <a:fillRect/>
          </a:stretch>
        </p:blipFill>
        <p:spPr bwMode="auto">
          <a:xfrm>
            <a:off x="6324600" y="2667000"/>
            <a:ext cx="857250" cy="2182813"/>
          </a:xfrm>
          <a:prstGeom prst="rect">
            <a:avLst/>
          </a:prstGeom>
          <a:noFill/>
          <a:ln w="9525">
            <a:noFill/>
            <a:miter lim="800000"/>
            <a:headEnd/>
            <a:tailEnd/>
          </a:ln>
        </p:spPr>
      </p:pic>
      <p:sp>
        <p:nvSpPr>
          <p:cNvPr id="17" name="Text Box 33"/>
          <p:cNvSpPr txBox="1">
            <a:spLocks noChangeArrowheads="1"/>
          </p:cNvSpPr>
          <p:nvPr/>
        </p:nvSpPr>
        <p:spPr bwMode="auto">
          <a:xfrm>
            <a:off x="3276600" y="685800"/>
            <a:ext cx="5867400" cy="1573213"/>
          </a:xfrm>
          <a:prstGeom prst="rect">
            <a:avLst/>
          </a:prstGeom>
          <a:noFill/>
          <a:ln w="9525" algn="ctr">
            <a:noFill/>
            <a:miter lim="800000"/>
            <a:headEnd/>
            <a:tailEnd/>
          </a:ln>
          <a:effectLst>
            <a:outerShdw dist="107763" dir="2700000" algn="ctr" rotWithShape="0">
              <a:srgbClr val="B2B2B2">
                <a:alpha val="50000"/>
              </a:srgbClr>
            </a:outerShdw>
          </a:effectLst>
        </p:spPr>
        <p:txBody>
          <a:bodyPr>
            <a:spAutoFit/>
          </a:bodyPr>
          <a:lstStyle/>
          <a:p>
            <a:pPr algn="ctr">
              <a:lnSpc>
                <a:spcPct val="90000"/>
              </a:lnSpc>
              <a:spcBef>
                <a:spcPct val="50000"/>
              </a:spcBef>
              <a:defRPr/>
            </a:pPr>
            <a:r>
              <a:rPr lang="en-US" sz="5600">
                <a:solidFill>
                  <a:srgbClr val="FF0000"/>
                </a:solidFill>
                <a:effectLst>
                  <a:outerShdw blurRad="38100" dist="38100" dir="2700000" algn="tl">
                    <a:srgbClr val="C0C0C0"/>
                  </a:outerShdw>
                </a:effectLst>
                <a:latin typeface="Signature" pitchFamily="2" charset="0"/>
                <a:cs typeface="Arial" charset="0"/>
              </a:rPr>
              <a:t>t</a:t>
            </a:r>
            <a:r>
              <a:rPr lang="en-US" sz="5600">
                <a:solidFill>
                  <a:srgbClr val="3333FF"/>
                </a:solidFill>
                <a:effectLst>
                  <a:outerShdw blurRad="38100" dist="38100" dir="2700000" algn="tl">
                    <a:srgbClr val="C0C0C0"/>
                  </a:outerShdw>
                </a:effectLst>
                <a:latin typeface="Signature" pitchFamily="2" charset="0"/>
                <a:cs typeface="Arial" charset="0"/>
              </a:rPr>
              <a:t>e</a:t>
            </a:r>
            <a:r>
              <a:rPr lang="en-US" sz="5600">
                <a:solidFill>
                  <a:srgbClr val="009900"/>
                </a:solidFill>
                <a:effectLst>
                  <a:outerShdw blurRad="38100" dist="38100" dir="2700000" algn="tl">
                    <a:srgbClr val="C0C0C0"/>
                  </a:outerShdw>
                </a:effectLst>
                <a:latin typeface="Signature" pitchFamily="2" charset="0"/>
                <a:cs typeface="Arial" charset="0"/>
              </a:rPr>
              <a:t>r</a:t>
            </a:r>
            <a:r>
              <a:rPr lang="en-US" sz="5600">
                <a:solidFill>
                  <a:srgbClr val="FF9900"/>
                </a:solidFill>
                <a:effectLst>
                  <a:outerShdw blurRad="38100" dist="38100" dir="2700000" algn="tl">
                    <a:srgbClr val="C0C0C0"/>
                  </a:outerShdw>
                </a:effectLst>
                <a:latin typeface="Signature" pitchFamily="2" charset="0"/>
                <a:cs typeface="Arial" charset="0"/>
              </a:rPr>
              <a:t>i</a:t>
            </a:r>
            <a:r>
              <a:rPr lang="en-US" sz="5600">
                <a:solidFill>
                  <a:srgbClr val="0000FF"/>
                </a:solidFill>
                <a:effectLst>
                  <a:outerShdw blurRad="38100" dist="38100" dir="2700000" algn="tl">
                    <a:srgbClr val="C0C0C0"/>
                  </a:outerShdw>
                </a:effectLst>
                <a:latin typeface="Signature" pitchFamily="2" charset="0"/>
                <a:cs typeface="Arial" charset="0"/>
              </a:rPr>
              <a:t>m</a:t>
            </a:r>
            <a:r>
              <a:rPr lang="en-US" sz="5600">
                <a:solidFill>
                  <a:schemeClr val="bg2"/>
                </a:solidFill>
                <a:effectLst>
                  <a:outerShdw blurRad="38100" dist="38100" dir="2700000" algn="tl">
                    <a:srgbClr val="C0C0C0"/>
                  </a:outerShdw>
                </a:effectLst>
                <a:latin typeface="Signature" pitchFamily="2" charset="0"/>
                <a:cs typeface="Arial" charset="0"/>
              </a:rPr>
              <a:t>a</a:t>
            </a:r>
            <a:r>
              <a:rPr lang="en-US" sz="5600">
                <a:effectLst>
                  <a:outerShdw blurRad="38100" dist="38100" dir="2700000" algn="tl">
                    <a:srgbClr val="C0C0C0"/>
                  </a:outerShdw>
                </a:effectLst>
                <a:latin typeface="Signature" pitchFamily="2" charset="0"/>
                <a:cs typeface="Arial" charset="0"/>
              </a:rPr>
              <a:t> </a:t>
            </a:r>
            <a:r>
              <a:rPr lang="en-US" sz="5600">
                <a:solidFill>
                  <a:srgbClr val="00FF00"/>
                </a:solidFill>
                <a:effectLst>
                  <a:outerShdw blurRad="38100" dist="38100" dir="2700000" algn="tl">
                    <a:srgbClr val="C0C0C0"/>
                  </a:outerShdw>
                </a:effectLst>
                <a:latin typeface="Signature" pitchFamily="2" charset="0"/>
                <a:cs typeface="Arial" charset="0"/>
              </a:rPr>
              <a:t>k</a:t>
            </a:r>
            <a:r>
              <a:rPr lang="en-US" sz="5600">
                <a:solidFill>
                  <a:srgbClr val="CC0099"/>
                </a:solidFill>
                <a:effectLst>
                  <a:outerShdw blurRad="38100" dist="38100" dir="2700000" algn="tl">
                    <a:srgbClr val="C0C0C0"/>
                  </a:outerShdw>
                </a:effectLst>
                <a:latin typeface="Signature" pitchFamily="2" charset="0"/>
                <a:cs typeface="Arial" charset="0"/>
              </a:rPr>
              <a:t>a</a:t>
            </a:r>
            <a:r>
              <a:rPr lang="en-US" sz="5600">
                <a:solidFill>
                  <a:srgbClr val="FF9900"/>
                </a:solidFill>
                <a:effectLst>
                  <a:outerShdw blurRad="38100" dist="38100" dir="2700000" algn="tl">
                    <a:srgbClr val="C0C0C0"/>
                  </a:outerShdw>
                </a:effectLst>
                <a:latin typeface="Signature" pitchFamily="2" charset="0"/>
                <a:cs typeface="Arial" charset="0"/>
              </a:rPr>
              <a:t>s</a:t>
            </a:r>
            <a:r>
              <a:rPr lang="en-US" sz="5600">
                <a:solidFill>
                  <a:srgbClr val="0000FF"/>
                </a:solidFill>
                <a:effectLst>
                  <a:outerShdw blurRad="38100" dist="38100" dir="2700000" algn="tl">
                    <a:srgbClr val="C0C0C0"/>
                  </a:outerShdw>
                </a:effectLst>
                <a:latin typeface="Signature" pitchFamily="2" charset="0"/>
                <a:cs typeface="Arial" charset="0"/>
              </a:rPr>
              <a:t>i</a:t>
            </a:r>
            <a:r>
              <a:rPr lang="en-US" sz="5600">
                <a:solidFill>
                  <a:srgbClr val="FF0000"/>
                </a:solidFill>
                <a:effectLst>
                  <a:outerShdw blurRad="38100" dist="38100" dir="2700000" algn="tl">
                    <a:srgbClr val="C0C0C0"/>
                  </a:outerShdw>
                </a:effectLst>
                <a:latin typeface="Signature" pitchFamily="2" charset="0"/>
                <a:cs typeface="Arial" charset="0"/>
              </a:rPr>
              <a:t>h</a:t>
            </a:r>
            <a:r>
              <a:rPr lang="en-US" sz="10800">
                <a:effectLst>
                  <a:outerShdw blurRad="38100" dist="38100" dir="2700000" algn="tl">
                    <a:srgbClr val="C0C0C0"/>
                  </a:outerShdw>
                </a:effectLst>
                <a:latin typeface="Signature" pitchFamily="2" charset="0"/>
                <a:cs typeface="Arial" charset="0"/>
              </a:rPr>
              <a:t> </a:t>
            </a:r>
          </a:p>
        </p:txBody>
      </p:sp>
      <p:sp>
        <p:nvSpPr>
          <p:cNvPr id="18" name="Text Box 34"/>
          <p:cNvSpPr txBox="1">
            <a:spLocks noChangeArrowheads="1"/>
          </p:cNvSpPr>
          <p:nvPr/>
        </p:nvSpPr>
        <p:spPr bwMode="auto">
          <a:xfrm>
            <a:off x="0" y="3810000"/>
            <a:ext cx="6096000" cy="1573213"/>
          </a:xfrm>
          <a:prstGeom prst="rect">
            <a:avLst/>
          </a:prstGeom>
          <a:noFill/>
          <a:ln w="9525" algn="ctr">
            <a:noFill/>
            <a:miter lim="800000"/>
            <a:headEnd/>
            <a:tailEnd/>
          </a:ln>
          <a:effectLst>
            <a:outerShdw dist="107763" dir="2700000" algn="ctr" rotWithShape="0">
              <a:srgbClr val="B2B2B2">
                <a:alpha val="50000"/>
              </a:srgbClr>
            </a:outerShdw>
          </a:effectLst>
        </p:spPr>
        <p:txBody>
          <a:bodyPr>
            <a:spAutoFit/>
          </a:bodyPr>
          <a:lstStyle/>
          <a:p>
            <a:pPr algn="ctr">
              <a:lnSpc>
                <a:spcPct val="90000"/>
              </a:lnSpc>
              <a:spcBef>
                <a:spcPct val="50000"/>
              </a:spcBef>
              <a:defRPr/>
            </a:pPr>
            <a:r>
              <a:rPr lang="en-US" sz="5600">
                <a:solidFill>
                  <a:srgbClr val="FF0000"/>
                </a:solidFill>
                <a:effectLst>
                  <a:outerShdw blurRad="38100" dist="38100" dir="2700000" algn="tl">
                    <a:srgbClr val="C0C0C0"/>
                  </a:outerShdw>
                </a:effectLst>
                <a:latin typeface="Signature" pitchFamily="2" charset="0"/>
                <a:cs typeface="Arial" charset="0"/>
              </a:rPr>
              <a:t>t</a:t>
            </a:r>
            <a:r>
              <a:rPr lang="en-US" sz="5600">
                <a:solidFill>
                  <a:srgbClr val="3333FF"/>
                </a:solidFill>
                <a:effectLst>
                  <a:outerShdw blurRad="38100" dist="38100" dir="2700000" algn="tl">
                    <a:srgbClr val="C0C0C0"/>
                  </a:outerShdw>
                </a:effectLst>
                <a:latin typeface="Signature" pitchFamily="2" charset="0"/>
                <a:cs typeface="Arial" charset="0"/>
              </a:rPr>
              <a:t>e</a:t>
            </a:r>
            <a:r>
              <a:rPr lang="en-US" sz="5600">
                <a:solidFill>
                  <a:srgbClr val="009900"/>
                </a:solidFill>
                <a:effectLst>
                  <a:outerShdw blurRad="38100" dist="38100" dir="2700000" algn="tl">
                    <a:srgbClr val="C0C0C0"/>
                  </a:outerShdw>
                </a:effectLst>
                <a:latin typeface="Signature" pitchFamily="2" charset="0"/>
                <a:cs typeface="Arial" charset="0"/>
              </a:rPr>
              <a:t>r</a:t>
            </a:r>
            <a:r>
              <a:rPr lang="en-US" sz="5600">
                <a:solidFill>
                  <a:srgbClr val="FF9900"/>
                </a:solidFill>
                <a:effectLst>
                  <a:outerShdw blurRad="38100" dist="38100" dir="2700000" algn="tl">
                    <a:srgbClr val="C0C0C0"/>
                  </a:outerShdw>
                </a:effectLst>
                <a:latin typeface="Signature" pitchFamily="2" charset="0"/>
                <a:cs typeface="Arial" charset="0"/>
              </a:rPr>
              <a:t>i</a:t>
            </a:r>
            <a:r>
              <a:rPr lang="en-US" sz="5600">
                <a:solidFill>
                  <a:srgbClr val="0000FF"/>
                </a:solidFill>
                <a:effectLst>
                  <a:outerShdw blurRad="38100" dist="38100" dir="2700000" algn="tl">
                    <a:srgbClr val="C0C0C0"/>
                  </a:outerShdw>
                </a:effectLst>
                <a:latin typeface="Signature" pitchFamily="2" charset="0"/>
                <a:cs typeface="Arial" charset="0"/>
              </a:rPr>
              <a:t>m</a:t>
            </a:r>
            <a:r>
              <a:rPr lang="en-US" sz="5600">
                <a:solidFill>
                  <a:schemeClr val="bg2"/>
                </a:solidFill>
                <a:effectLst>
                  <a:outerShdw blurRad="38100" dist="38100" dir="2700000" algn="tl">
                    <a:srgbClr val="C0C0C0"/>
                  </a:outerShdw>
                </a:effectLst>
                <a:latin typeface="Signature" pitchFamily="2" charset="0"/>
                <a:cs typeface="Arial" charset="0"/>
              </a:rPr>
              <a:t>a</a:t>
            </a:r>
            <a:r>
              <a:rPr lang="en-US" sz="5600">
                <a:effectLst>
                  <a:outerShdw blurRad="38100" dist="38100" dir="2700000" algn="tl">
                    <a:srgbClr val="C0C0C0"/>
                  </a:outerShdw>
                </a:effectLst>
                <a:latin typeface="Signature" pitchFamily="2" charset="0"/>
                <a:cs typeface="Arial" charset="0"/>
              </a:rPr>
              <a:t> </a:t>
            </a:r>
            <a:r>
              <a:rPr lang="en-US" sz="5600">
                <a:solidFill>
                  <a:srgbClr val="00FF00"/>
                </a:solidFill>
                <a:effectLst>
                  <a:outerShdw blurRad="38100" dist="38100" dir="2700000" algn="tl">
                    <a:srgbClr val="C0C0C0"/>
                  </a:outerShdw>
                </a:effectLst>
                <a:latin typeface="Signature" pitchFamily="2" charset="0"/>
                <a:cs typeface="Arial" charset="0"/>
              </a:rPr>
              <a:t>k</a:t>
            </a:r>
            <a:r>
              <a:rPr lang="en-US" sz="5600">
                <a:solidFill>
                  <a:srgbClr val="CC0099"/>
                </a:solidFill>
                <a:effectLst>
                  <a:outerShdw blurRad="38100" dist="38100" dir="2700000" algn="tl">
                    <a:srgbClr val="C0C0C0"/>
                  </a:outerShdw>
                </a:effectLst>
                <a:latin typeface="Signature" pitchFamily="2" charset="0"/>
                <a:cs typeface="Arial" charset="0"/>
              </a:rPr>
              <a:t>a</a:t>
            </a:r>
            <a:r>
              <a:rPr lang="en-US" sz="5600">
                <a:solidFill>
                  <a:srgbClr val="FF9900"/>
                </a:solidFill>
                <a:effectLst>
                  <a:outerShdw blurRad="38100" dist="38100" dir="2700000" algn="tl">
                    <a:srgbClr val="C0C0C0"/>
                  </a:outerShdw>
                </a:effectLst>
                <a:latin typeface="Signature" pitchFamily="2" charset="0"/>
                <a:cs typeface="Arial" charset="0"/>
              </a:rPr>
              <a:t>s</a:t>
            </a:r>
            <a:r>
              <a:rPr lang="en-US" sz="5600">
                <a:solidFill>
                  <a:srgbClr val="0000FF"/>
                </a:solidFill>
                <a:effectLst>
                  <a:outerShdw blurRad="38100" dist="38100" dir="2700000" algn="tl">
                    <a:srgbClr val="C0C0C0"/>
                  </a:outerShdw>
                </a:effectLst>
                <a:latin typeface="Signature" pitchFamily="2" charset="0"/>
                <a:cs typeface="Arial" charset="0"/>
              </a:rPr>
              <a:t>i</a:t>
            </a:r>
            <a:r>
              <a:rPr lang="en-US" sz="5600">
                <a:solidFill>
                  <a:srgbClr val="FF0000"/>
                </a:solidFill>
                <a:effectLst>
                  <a:outerShdw blurRad="38100" dist="38100" dir="2700000" algn="tl">
                    <a:srgbClr val="C0C0C0"/>
                  </a:outerShdw>
                </a:effectLst>
                <a:latin typeface="Signature" pitchFamily="2" charset="0"/>
                <a:cs typeface="Arial" charset="0"/>
              </a:rPr>
              <a:t>h</a:t>
            </a:r>
            <a:r>
              <a:rPr lang="en-US" sz="10800">
                <a:effectLst>
                  <a:outerShdw blurRad="38100" dist="38100" dir="2700000" algn="tl">
                    <a:srgbClr val="C0C0C0"/>
                  </a:outerShdw>
                </a:effectLst>
                <a:latin typeface="Signature" pitchFamily="2" charset="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childTnLst>
                                </p:cTn>
                              </p:par>
                              <p:par>
                                <p:cTn id="57" presetID="23" presetClass="entr" presetSubtype="16"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524000"/>
            <a:ext cx="8458200" cy="4401205"/>
          </a:xfrm>
          <a:prstGeom prst="rect">
            <a:avLst/>
          </a:prstGeom>
          <a:solidFill>
            <a:schemeClr val="tx2">
              <a:lumMod val="20000"/>
              <a:lumOff val="80000"/>
            </a:schemeClr>
          </a:solidFill>
        </p:spPr>
        <p:txBody>
          <a:bodyPr wrap="square">
            <a:spAutoFit/>
          </a:bodyPr>
          <a:lstStyle/>
          <a:p>
            <a:pPr marL="457200" indent="-457200">
              <a:buFont typeface="Wingdings" pitchFamily="2" charset="2"/>
              <a:buChar char="q"/>
            </a:pPr>
            <a:r>
              <a:rPr lang="en-US" sz="2800" dirty="0">
                <a:latin typeface="Agency FB" pitchFamily="34" charset="0"/>
              </a:rPr>
              <a:t>Technology has great potential to enhance education if appropriately applied. Yet debates rage on about whether it holds great promise, drains resources, or even presents dangers to our children (Armstrong &amp; Casement, 2000; Cuban, 1986; </a:t>
            </a:r>
            <a:r>
              <a:rPr lang="en-US" sz="2800" dirty="0" err="1">
                <a:latin typeface="Agency FB" pitchFamily="34" charset="0"/>
              </a:rPr>
              <a:t>Roszak</a:t>
            </a:r>
            <a:r>
              <a:rPr lang="en-US" sz="2800" dirty="0">
                <a:latin typeface="Agency FB" pitchFamily="34" charset="0"/>
              </a:rPr>
              <a:t>, 1994; Sloan, 1985; Stoll, 1999</a:t>
            </a:r>
            <a:r>
              <a:rPr lang="en-US" sz="2800" dirty="0" smtClean="0">
                <a:latin typeface="Agency FB" pitchFamily="34" charset="0"/>
              </a:rPr>
              <a:t>)</a:t>
            </a:r>
            <a:endParaRPr lang="id-ID" sz="2800" dirty="0" smtClean="0">
              <a:latin typeface="Agency FB" pitchFamily="34" charset="0"/>
            </a:endParaRPr>
          </a:p>
          <a:p>
            <a:pPr marL="457200" indent="-457200">
              <a:buFont typeface="Wingdings" pitchFamily="2" charset="2"/>
              <a:buChar char="q"/>
            </a:pPr>
            <a:r>
              <a:rPr lang="id-ID" sz="2800" dirty="0" smtClean="0">
                <a:latin typeface="Agency FB" pitchFamily="34" charset="0"/>
              </a:rPr>
              <a:t>L</a:t>
            </a:r>
            <a:r>
              <a:rPr lang="en-US" sz="2800" dirty="0" smtClean="0">
                <a:latin typeface="Agency FB" pitchFamily="34" charset="0"/>
              </a:rPr>
              <a:t>earning </a:t>
            </a:r>
            <a:r>
              <a:rPr lang="en-US" sz="2800" dirty="0">
                <a:latin typeface="Agency FB" pitchFamily="34" charset="0"/>
              </a:rPr>
              <a:t>is a complex process. Naturally, there are outside factors such as politics, budgets, bureaucracy, opinions, and personalities that influence all sides of the debate. Perhaps we can make better decisions about learning environments if we understand some of the background and issues at hand</a:t>
            </a:r>
            <a:r>
              <a:rPr lang="en-US" sz="2800" dirty="0" smtClean="0">
                <a:latin typeface="Agency FB" pitchFamily="34" charset="0"/>
              </a:rPr>
              <a:t>.</a:t>
            </a:r>
            <a:r>
              <a:rPr lang="id-ID" sz="2800" dirty="0" smtClean="0">
                <a:latin typeface="Agency FB" pitchFamily="34" charset="0"/>
              </a:rPr>
              <a:t> (</a:t>
            </a:r>
            <a:r>
              <a:rPr lang="id-ID" sz="2800" dirty="0">
                <a:latin typeface="Agency FB" pitchFamily="34" charset="0"/>
              </a:rPr>
              <a:t>J. Ana </a:t>
            </a:r>
            <a:r>
              <a:rPr lang="id-ID" sz="2800" dirty="0" smtClean="0">
                <a:latin typeface="Agency FB" pitchFamily="34" charset="0"/>
              </a:rPr>
              <a:t>Donaldson, 2001)</a:t>
            </a:r>
            <a:endParaRPr lang="en-US" sz="2800" dirty="0" smtClean="0">
              <a:latin typeface="Agency FB" pitchFamily="34" charset="0"/>
            </a:endParaRPr>
          </a:p>
        </p:txBody>
      </p:sp>
      <p:sp>
        <p:nvSpPr>
          <p:cNvPr id="5" name="Title 1"/>
          <p:cNvSpPr>
            <a:spLocks noGrp="1"/>
          </p:cNvSpPr>
          <p:nvPr>
            <p:ph type="title"/>
          </p:nvPr>
        </p:nvSpPr>
        <p:spPr>
          <a:xfrm>
            <a:off x="457200" y="274638"/>
            <a:ext cx="8229600" cy="944562"/>
          </a:xfrm>
          <a:solidFill>
            <a:schemeClr val="accent6">
              <a:lumMod val="50000"/>
            </a:schemeClr>
          </a:solidFill>
        </p:spPr>
        <p:txBody>
          <a:bodyPr/>
          <a:lstStyle/>
          <a:p>
            <a:pPr algn="r"/>
            <a:r>
              <a:rPr lang="en-US" b="1" dirty="0" err="1" smtClean="0">
                <a:solidFill>
                  <a:schemeClr val="bg1"/>
                </a:solidFill>
                <a:latin typeface="Tempus Sans ITC" pitchFamily="82" charset="0"/>
              </a:rPr>
              <a:t>Latar</a:t>
            </a:r>
            <a:r>
              <a:rPr lang="en-US" b="1" dirty="0" smtClean="0">
                <a:solidFill>
                  <a:schemeClr val="bg1"/>
                </a:solidFill>
                <a:latin typeface="Tempus Sans ITC" pitchFamily="82" charset="0"/>
              </a:rPr>
              <a:t> </a:t>
            </a:r>
            <a:r>
              <a:rPr lang="en-US" b="1" dirty="0" err="1" smtClean="0">
                <a:solidFill>
                  <a:schemeClr val="bg1"/>
                </a:solidFill>
                <a:latin typeface="Tempus Sans ITC" pitchFamily="82" charset="0"/>
              </a:rPr>
              <a:t>Belakang</a:t>
            </a:r>
            <a:r>
              <a:rPr lang="en-US" b="1" dirty="0" smtClean="0">
                <a:solidFill>
                  <a:schemeClr val="bg1"/>
                </a:solidFill>
                <a:latin typeface="Tempus Sans ITC" pitchFamily="82" charset="0"/>
              </a:rPr>
              <a:t> (2)</a:t>
            </a:r>
            <a:endParaRPr lang="en-US" b="1" dirty="0">
              <a:solidFill>
                <a:schemeClr val="bg1"/>
              </a:solidFill>
              <a:latin typeface="Tempus Sans ITC"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609600"/>
            <a:ext cx="8229600" cy="1023357"/>
          </a:xfrm>
          <a:prstGeom prst="rect">
            <a:avLst/>
          </a:prstGeom>
          <a:solidFill>
            <a:schemeClr val="tx2">
              <a:lumMod val="50000"/>
            </a:schemeClr>
          </a:solidFill>
        </p:spPr>
        <p:txBody>
          <a:bodyPr wrap="square">
            <a:spAutoFit/>
          </a:bodyPr>
          <a:lstStyle/>
          <a:p>
            <a:pPr lvl="0" algn="r" fontAlgn="base">
              <a:lnSpc>
                <a:spcPct val="150000"/>
              </a:lnSpc>
              <a:spcAft>
                <a:spcPts val="1200"/>
              </a:spcAft>
            </a:pPr>
            <a:r>
              <a:rPr lang="en-US" sz="4400" b="1" dirty="0" err="1">
                <a:solidFill>
                  <a:schemeClr val="bg1"/>
                </a:solidFill>
                <a:latin typeface="Tempus Sans ITC" pitchFamily="82" charset="0"/>
                <a:ea typeface="Times New Roman" pitchFamily="18" charset="0"/>
                <a:cs typeface="Times New Roman" pitchFamily="18" charset="0"/>
              </a:rPr>
              <a:t>Pengertian</a:t>
            </a:r>
            <a:r>
              <a:rPr lang="en-US" sz="4400" b="1" dirty="0">
                <a:solidFill>
                  <a:schemeClr val="bg1"/>
                </a:solidFill>
                <a:latin typeface="Tempus Sans ITC" pitchFamily="82" charset="0"/>
                <a:ea typeface="Times New Roman" pitchFamily="18" charset="0"/>
                <a:cs typeface="Times New Roman" pitchFamily="18" charset="0"/>
              </a:rPr>
              <a:t>  </a:t>
            </a:r>
            <a:r>
              <a:rPr lang="en-US" sz="4400" b="1" dirty="0" err="1" smtClean="0">
                <a:solidFill>
                  <a:schemeClr val="bg1"/>
                </a:solidFill>
                <a:latin typeface="Tempus Sans ITC" pitchFamily="82" charset="0"/>
                <a:ea typeface="Times New Roman" pitchFamily="18" charset="0"/>
                <a:cs typeface="Times New Roman" pitchFamily="18" charset="0"/>
              </a:rPr>
              <a:t>Teknologi</a:t>
            </a:r>
            <a:endParaRPr lang="id-ID" sz="4400" b="1" dirty="0" smtClean="0">
              <a:solidFill>
                <a:schemeClr val="bg1"/>
              </a:solidFill>
              <a:latin typeface="Tempus Sans ITC" pitchFamily="82" charset="0"/>
              <a:ea typeface="Times New Roman" pitchFamily="18" charset="0"/>
              <a:cs typeface="Times New Roman" pitchFamily="18" charset="0"/>
            </a:endParaRPr>
          </a:p>
        </p:txBody>
      </p:sp>
      <p:pic>
        <p:nvPicPr>
          <p:cNvPr id="4" name="Picture 2" descr="D:\Pendidikan\Kartun-Guru-Killer.png"/>
          <p:cNvPicPr>
            <a:picLocks noChangeAspect="1" noChangeArrowheads="1"/>
          </p:cNvPicPr>
          <p:nvPr/>
        </p:nvPicPr>
        <p:blipFill>
          <a:blip r:embed="rId3"/>
          <a:srcRect/>
          <a:stretch>
            <a:fillRect/>
          </a:stretch>
        </p:blipFill>
        <p:spPr bwMode="auto">
          <a:xfrm>
            <a:off x="2969" y="1970809"/>
            <a:ext cx="4669277" cy="3429000"/>
          </a:xfrm>
          <a:prstGeom prst="rect">
            <a:avLst/>
          </a:prstGeom>
          <a:noFill/>
        </p:spPr>
      </p:pic>
      <p:sp>
        <p:nvSpPr>
          <p:cNvPr id="7169" name="Rectangle 1"/>
          <p:cNvSpPr>
            <a:spLocks noChangeArrowheads="1"/>
          </p:cNvSpPr>
          <p:nvPr/>
        </p:nvSpPr>
        <p:spPr bwMode="auto">
          <a:xfrm flipH="1">
            <a:off x="4495800" y="1625999"/>
            <a:ext cx="4114800" cy="5016758"/>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200" dirty="0" err="1" smtClean="0">
                <a:latin typeface="Agency FB" pitchFamily="34" charset="0"/>
              </a:rPr>
              <a:t>Teknologi</a:t>
            </a:r>
            <a:r>
              <a:rPr lang="en-US" sz="3200" dirty="0" smtClean="0">
                <a:latin typeface="Agency FB" pitchFamily="34" charset="0"/>
              </a:rPr>
              <a:t> </a:t>
            </a:r>
            <a:r>
              <a:rPr lang="en-US" sz="3200" dirty="0" err="1">
                <a:latin typeface="Agency FB" pitchFamily="34" charset="0"/>
              </a:rPr>
              <a:t>merupakan</a:t>
            </a:r>
            <a:r>
              <a:rPr lang="en-US" sz="3200" dirty="0">
                <a:latin typeface="Agency FB" pitchFamily="34" charset="0"/>
              </a:rPr>
              <a:t> </a:t>
            </a:r>
            <a:r>
              <a:rPr lang="en-US" sz="3200" dirty="0" err="1">
                <a:latin typeface="Agency FB" pitchFamily="34" charset="0"/>
              </a:rPr>
              <a:t>alat</a:t>
            </a:r>
            <a:r>
              <a:rPr lang="en-US" sz="3200" dirty="0">
                <a:latin typeface="Agency FB" pitchFamily="34" charset="0"/>
              </a:rPr>
              <a:t> </a:t>
            </a:r>
            <a:r>
              <a:rPr lang="en-US" sz="3200" dirty="0" err="1">
                <a:latin typeface="Agency FB" pitchFamily="34" charset="0"/>
              </a:rPr>
              <a:t>atau</a:t>
            </a:r>
            <a:r>
              <a:rPr lang="en-US" sz="3200" dirty="0">
                <a:latin typeface="Agency FB" pitchFamily="34" charset="0"/>
              </a:rPr>
              <a:t> </a:t>
            </a:r>
            <a:r>
              <a:rPr lang="en-US" sz="3200" dirty="0" err="1">
                <a:latin typeface="Agency FB" pitchFamily="34" charset="0"/>
              </a:rPr>
              <a:t>sarana</a:t>
            </a:r>
            <a:r>
              <a:rPr lang="en-US" sz="3200" dirty="0">
                <a:latin typeface="Agency FB" pitchFamily="34" charset="0"/>
              </a:rPr>
              <a:t> </a:t>
            </a:r>
            <a:r>
              <a:rPr lang="en-US" sz="3200" dirty="0" err="1">
                <a:latin typeface="Agency FB" pitchFamily="34" charset="0"/>
              </a:rPr>
              <a:t>teknis</a:t>
            </a:r>
            <a:r>
              <a:rPr lang="en-US" sz="3200" dirty="0">
                <a:latin typeface="Agency FB" pitchFamily="34" charset="0"/>
              </a:rPr>
              <a:t> yang </a:t>
            </a:r>
            <a:r>
              <a:rPr lang="en-US" sz="3200" dirty="0" err="1">
                <a:latin typeface="Agency FB" pitchFamily="34" charset="0"/>
              </a:rPr>
              <a:t>digunakan</a:t>
            </a:r>
            <a:r>
              <a:rPr lang="en-US" sz="3200" dirty="0">
                <a:latin typeface="Agency FB" pitchFamily="34" charset="0"/>
              </a:rPr>
              <a:t> </a:t>
            </a:r>
            <a:r>
              <a:rPr lang="en-US" sz="3200" dirty="0" err="1">
                <a:latin typeface="Agency FB" pitchFamily="34" charset="0"/>
              </a:rPr>
              <a:t>manusia</a:t>
            </a:r>
            <a:r>
              <a:rPr lang="en-US" sz="3200" dirty="0">
                <a:latin typeface="Agency FB" pitchFamily="34" charset="0"/>
              </a:rPr>
              <a:t> </a:t>
            </a:r>
            <a:r>
              <a:rPr lang="en-US" sz="3200" dirty="0" err="1">
                <a:latin typeface="Agency FB" pitchFamily="34" charset="0"/>
              </a:rPr>
              <a:t>untuk</a:t>
            </a:r>
            <a:r>
              <a:rPr lang="en-US" sz="3200" dirty="0">
                <a:latin typeface="Agency FB" pitchFamily="34" charset="0"/>
              </a:rPr>
              <a:t> </a:t>
            </a:r>
            <a:r>
              <a:rPr lang="en-US" sz="3200" dirty="0" err="1">
                <a:latin typeface="Agency FB" pitchFamily="34" charset="0"/>
              </a:rPr>
              <a:t>meningkatkan</a:t>
            </a:r>
            <a:r>
              <a:rPr lang="en-US" sz="3200" dirty="0">
                <a:latin typeface="Agency FB" pitchFamily="34" charset="0"/>
              </a:rPr>
              <a:t> </a:t>
            </a:r>
            <a:r>
              <a:rPr lang="en-US" sz="3200" dirty="0" err="1">
                <a:latin typeface="Agency FB" pitchFamily="34" charset="0"/>
              </a:rPr>
              <a:t>perbaikan</a:t>
            </a:r>
            <a:r>
              <a:rPr lang="en-US" sz="3200" dirty="0">
                <a:latin typeface="Agency FB" pitchFamily="34" charset="0"/>
              </a:rPr>
              <a:t>/</a:t>
            </a:r>
            <a:r>
              <a:rPr lang="en-US" sz="3200" dirty="0" err="1">
                <a:latin typeface="Agency FB" pitchFamily="34" charset="0"/>
              </a:rPr>
              <a:t>penyempurnaan</a:t>
            </a:r>
            <a:r>
              <a:rPr lang="en-US" sz="3200" dirty="0">
                <a:latin typeface="Agency FB" pitchFamily="34" charset="0"/>
              </a:rPr>
              <a:t> </a:t>
            </a:r>
            <a:r>
              <a:rPr lang="en-US" sz="3200" dirty="0" err="1">
                <a:latin typeface="Agency FB" pitchFamily="34" charset="0"/>
              </a:rPr>
              <a:t>lingkungannya</a:t>
            </a:r>
            <a:r>
              <a:rPr lang="en-US" sz="3200" dirty="0">
                <a:latin typeface="Agency FB" pitchFamily="34" charset="0"/>
              </a:rPr>
              <a:t>. </a:t>
            </a:r>
            <a:r>
              <a:rPr lang="en-US" sz="3200" dirty="0" err="1">
                <a:latin typeface="Agency FB" pitchFamily="34" charset="0"/>
              </a:rPr>
              <a:t>Teknologi</a:t>
            </a:r>
            <a:r>
              <a:rPr lang="en-US" sz="3200" dirty="0">
                <a:latin typeface="Agency FB" pitchFamily="34" charset="0"/>
              </a:rPr>
              <a:t> </a:t>
            </a:r>
            <a:r>
              <a:rPr lang="en-US" sz="3200" dirty="0" err="1">
                <a:latin typeface="Agency FB" pitchFamily="34" charset="0"/>
              </a:rPr>
              <a:t>merupakan</a:t>
            </a:r>
            <a:r>
              <a:rPr lang="en-US" sz="3200" dirty="0">
                <a:latin typeface="Agency FB" pitchFamily="34" charset="0"/>
              </a:rPr>
              <a:t> </a:t>
            </a:r>
            <a:r>
              <a:rPr lang="en-US" sz="3200" dirty="0" err="1">
                <a:latin typeface="Agency FB" pitchFamily="34" charset="0"/>
              </a:rPr>
              <a:t>suatu</a:t>
            </a:r>
            <a:r>
              <a:rPr lang="en-US" sz="3200" dirty="0">
                <a:latin typeface="Agency FB" pitchFamily="34" charset="0"/>
              </a:rPr>
              <a:t> </a:t>
            </a:r>
            <a:r>
              <a:rPr lang="en-US" sz="3200" dirty="0" err="1">
                <a:latin typeface="Agency FB" pitchFamily="34" charset="0"/>
              </a:rPr>
              <a:t>pengetahuan</a:t>
            </a:r>
            <a:r>
              <a:rPr lang="en-US" sz="3200" dirty="0">
                <a:latin typeface="Agency FB" pitchFamily="34" charset="0"/>
              </a:rPr>
              <a:t> </a:t>
            </a:r>
            <a:r>
              <a:rPr lang="en-US" sz="3200" dirty="0" err="1">
                <a:latin typeface="Agency FB" pitchFamily="34" charset="0"/>
              </a:rPr>
              <a:t>tentang</a:t>
            </a:r>
            <a:r>
              <a:rPr lang="en-US" sz="3200" dirty="0">
                <a:latin typeface="Agency FB" pitchFamily="34" charset="0"/>
              </a:rPr>
              <a:t> </a:t>
            </a:r>
            <a:r>
              <a:rPr lang="en-US" sz="3200" dirty="0" err="1">
                <a:latin typeface="Agency FB" pitchFamily="34" charset="0"/>
              </a:rPr>
              <a:t>cara</a:t>
            </a:r>
            <a:r>
              <a:rPr lang="en-US" sz="3200" dirty="0">
                <a:latin typeface="Agency FB" pitchFamily="34" charset="0"/>
              </a:rPr>
              <a:t> </a:t>
            </a:r>
            <a:r>
              <a:rPr lang="en-US" sz="3200" dirty="0" err="1">
                <a:latin typeface="Agency FB" pitchFamily="34" charset="0"/>
              </a:rPr>
              <a:t>menggunakan</a:t>
            </a:r>
            <a:r>
              <a:rPr lang="en-US" sz="3200" dirty="0">
                <a:latin typeface="Agency FB" pitchFamily="34" charset="0"/>
              </a:rPr>
              <a:t> </a:t>
            </a:r>
            <a:r>
              <a:rPr lang="en-US" sz="3200" dirty="0" err="1">
                <a:latin typeface="Agency FB" pitchFamily="34" charset="0"/>
              </a:rPr>
              <a:t>alat</a:t>
            </a:r>
            <a:r>
              <a:rPr lang="en-US" sz="3200" dirty="0">
                <a:latin typeface="Agency FB" pitchFamily="34" charset="0"/>
              </a:rPr>
              <a:t> </a:t>
            </a:r>
            <a:r>
              <a:rPr lang="en-US" sz="3200" dirty="0" err="1">
                <a:latin typeface="Agency FB" pitchFamily="34" charset="0"/>
              </a:rPr>
              <a:t>dan</a:t>
            </a:r>
            <a:r>
              <a:rPr lang="en-US" sz="3200" dirty="0">
                <a:latin typeface="Agency FB" pitchFamily="34" charset="0"/>
              </a:rPr>
              <a:t> </a:t>
            </a:r>
            <a:r>
              <a:rPr lang="en-US" sz="3200" dirty="0" err="1">
                <a:latin typeface="Agency FB" pitchFamily="34" charset="0"/>
              </a:rPr>
              <a:t>mesin</a:t>
            </a:r>
            <a:r>
              <a:rPr lang="en-US" sz="3200" dirty="0">
                <a:latin typeface="Agency FB" pitchFamily="34" charset="0"/>
              </a:rPr>
              <a:t> </a:t>
            </a:r>
            <a:r>
              <a:rPr lang="en-US" sz="3200" dirty="0" err="1">
                <a:latin typeface="Agency FB" pitchFamily="34" charset="0"/>
              </a:rPr>
              <a:t>untuk</a:t>
            </a:r>
            <a:r>
              <a:rPr lang="en-US" sz="3200" dirty="0">
                <a:latin typeface="Agency FB" pitchFamily="34" charset="0"/>
              </a:rPr>
              <a:t> </a:t>
            </a:r>
            <a:r>
              <a:rPr lang="en-US" sz="3200" i="1" dirty="0" err="1">
                <a:latin typeface="Agency FB" pitchFamily="34" charset="0"/>
              </a:rPr>
              <a:t>melaksanakan</a:t>
            </a:r>
            <a:r>
              <a:rPr lang="en-US" sz="3200" i="1" dirty="0">
                <a:latin typeface="Agency FB" pitchFamily="34" charset="0"/>
              </a:rPr>
              <a:t> </a:t>
            </a:r>
            <a:r>
              <a:rPr lang="en-US" sz="3200" i="1" dirty="0" err="1">
                <a:latin typeface="Agency FB" pitchFamily="34" charset="0"/>
              </a:rPr>
              <a:t>tugas</a:t>
            </a:r>
            <a:r>
              <a:rPr lang="en-US" sz="3200" i="1" dirty="0">
                <a:latin typeface="Agency FB" pitchFamily="34" charset="0"/>
              </a:rPr>
              <a:t> </a:t>
            </a:r>
            <a:r>
              <a:rPr lang="en-US" sz="3200" i="1" dirty="0" err="1">
                <a:latin typeface="Agency FB" pitchFamily="34" charset="0"/>
              </a:rPr>
              <a:t>secara</a:t>
            </a:r>
            <a:r>
              <a:rPr lang="en-US" sz="3200" i="1" dirty="0">
                <a:latin typeface="Agency FB" pitchFamily="34" charset="0"/>
              </a:rPr>
              <a:t> </a:t>
            </a:r>
            <a:r>
              <a:rPr lang="en-US" sz="3200" i="1" dirty="0" err="1">
                <a:latin typeface="Agency FB" pitchFamily="34" charset="0"/>
              </a:rPr>
              <a:t>efisien</a:t>
            </a:r>
            <a:r>
              <a:rPr lang="en-US" sz="3200" i="1" dirty="0">
                <a:latin typeface="Agency FB" pitchFamily="34" charset="0"/>
              </a:rPr>
              <a:t>. </a:t>
            </a:r>
            <a:endParaRPr lang="en-US" sz="3200" i="1" dirty="0" smtClean="0">
              <a:latin typeface="Agency FB"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69">
                                            <p:bg/>
                                          </p:spTgt>
                                        </p:tgtEl>
                                        <p:attrNameLst>
                                          <p:attrName>style.visibility</p:attrName>
                                        </p:attrNameLst>
                                      </p:cBhvr>
                                      <p:to>
                                        <p:strVal val="visible"/>
                                      </p:to>
                                    </p:set>
                                    <p:animEffect transition="in" filter="fade">
                                      <p:cBhvr>
                                        <p:cTn id="7" dur="2000"/>
                                        <p:tgtEl>
                                          <p:spTgt spid="7169">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69">
                                            <p:txEl>
                                              <p:pRg st="0" end="0"/>
                                            </p:txEl>
                                          </p:spTgt>
                                        </p:tgtEl>
                                        <p:attrNameLst>
                                          <p:attrName>style.visibility</p:attrName>
                                        </p:attrNameLst>
                                      </p:cBhvr>
                                      <p:to>
                                        <p:strVal val="visible"/>
                                      </p:to>
                                    </p:set>
                                    <p:animEffect transition="in" filter="fade">
                                      <p:cBhvr>
                                        <p:cTn id="12" dur="2000"/>
                                        <p:tgtEl>
                                          <p:spTgt spid="71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2133600"/>
            <a:ext cx="7848600" cy="4031873"/>
          </a:xfrm>
          <a:prstGeom prst="rect">
            <a:avLst/>
          </a:prstGeom>
          <a:solidFill>
            <a:schemeClr val="tx2">
              <a:lumMod val="20000"/>
              <a:lumOff val="80000"/>
            </a:schemeClr>
          </a:solidFill>
        </p:spPr>
        <p:txBody>
          <a:bodyPr wrap="square">
            <a:spAutoFit/>
          </a:bodyPr>
          <a:lstStyle/>
          <a:p>
            <a:pPr lvl="0" algn="ctr" eaLnBrk="0" fontAlgn="base" hangingPunct="0">
              <a:spcBef>
                <a:spcPct val="0"/>
              </a:spcBef>
              <a:spcAft>
                <a:spcPct val="0"/>
              </a:spcAft>
            </a:pPr>
            <a:r>
              <a:rPr kumimoji="0" lang="en-US" sz="3200" b="0" i="0" u="none" strike="noStrike" cap="none" normalizeH="0" baseline="0" dirty="0" err="1" smtClean="0">
                <a:ln>
                  <a:noFill/>
                </a:ln>
                <a:solidFill>
                  <a:schemeClr val="tx1"/>
                </a:solidFill>
                <a:effectLst/>
                <a:latin typeface="Agency FB" pitchFamily="34" charset="0"/>
                <a:ea typeface="Times New Roman" pitchFamily="18" charset="0"/>
              </a:rPr>
              <a:t>Teknologi</a:t>
            </a:r>
            <a:r>
              <a:rPr kumimoji="0" lang="en-US" sz="3200" b="0" i="0" u="none" strike="noStrike" cap="none" normalizeH="0" baseline="0" dirty="0" smtClean="0">
                <a:ln>
                  <a:noFill/>
                </a:ln>
                <a:solidFill>
                  <a:schemeClr val="tx1"/>
                </a:solidFill>
                <a:effectLst/>
                <a:latin typeface="Agency FB" pitchFamily="34" charset="0"/>
                <a:ea typeface="Times New Roman" pitchFamily="18" charset="0"/>
              </a:rPr>
              <a:t> </a:t>
            </a:r>
            <a:r>
              <a:rPr kumimoji="0" lang="en-US" sz="3200" b="0" i="0" u="none" strike="noStrike" cap="none" normalizeH="0" baseline="0" dirty="0" err="1" smtClean="0">
                <a:ln>
                  <a:noFill/>
                </a:ln>
                <a:solidFill>
                  <a:schemeClr val="tx1"/>
                </a:solidFill>
                <a:effectLst/>
                <a:latin typeface="Agency FB" pitchFamily="34" charset="0"/>
                <a:ea typeface="Times New Roman" pitchFamily="18" charset="0"/>
              </a:rPr>
              <a:t>Informasi</a:t>
            </a:r>
            <a:r>
              <a:rPr kumimoji="0" lang="en-US" sz="3200" b="0" i="0" u="none" strike="noStrike" cap="none" normalizeH="0" baseline="0" dirty="0" smtClean="0">
                <a:ln>
                  <a:noFill/>
                </a:ln>
                <a:solidFill>
                  <a:schemeClr val="tx1"/>
                </a:solidFill>
                <a:effectLst/>
                <a:latin typeface="Agency FB" pitchFamily="34" charset="0"/>
                <a:ea typeface="Times New Roman" pitchFamily="18" charset="0"/>
              </a:rPr>
              <a:t> </a:t>
            </a:r>
            <a:r>
              <a:rPr kumimoji="0" lang="en-US" sz="3200" b="0" i="0" u="none" strike="noStrike" cap="none" normalizeH="0" baseline="0" dirty="0" err="1" smtClean="0">
                <a:ln>
                  <a:noFill/>
                </a:ln>
                <a:solidFill>
                  <a:schemeClr val="tx1"/>
                </a:solidFill>
                <a:effectLst/>
                <a:latin typeface="Agency FB" pitchFamily="34" charset="0"/>
                <a:ea typeface="Times New Roman" pitchFamily="18" charset="0"/>
              </a:rPr>
              <a:t>adalah</a:t>
            </a:r>
            <a:r>
              <a:rPr kumimoji="0" lang="en-US" sz="3200" b="0" i="0" u="none" strike="noStrike" cap="none" normalizeH="0" baseline="0" dirty="0" smtClean="0">
                <a:ln>
                  <a:noFill/>
                </a:ln>
                <a:solidFill>
                  <a:schemeClr val="tx1"/>
                </a:solidFill>
                <a:effectLst/>
                <a:latin typeface="Agency FB" pitchFamily="34" charset="0"/>
                <a:ea typeface="Times New Roman" pitchFamily="18" charset="0"/>
              </a:rPr>
              <a:t> </a:t>
            </a:r>
            <a:r>
              <a:rPr kumimoji="0" lang="en-US" sz="3200" b="0" i="0" u="none" strike="noStrike" cap="none" normalizeH="0" baseline="0" dirty="0" err="1" smtClean="0">
                <a:ln>
                  <a:noFill/>
                </a:ln>
                <a:solidFill>
                  <a:schemeClr val="tx1"/>
                </a:solidFill>
                <a:effectLst/>
                <a:latin typeface="Agency FB" pitchFamily="34" charset="0"/>
                <a:ea typeface="Times New Roman" pitchFamily="18" charset="0"/>
              </a:rPr>
              <a:t>suatu</a:t>
            </a:r>
            <a:r>
              <a:rPr kumimoji="0" lang="en-US" sz="3200" b="0" i="0" u="none" strike="noStrike" cap="none" normalizeH="0" baseline="0" dirty="0" smtClean="0">
                <a:ln>
                  <a:noFill/>
                </a:ln>
                <a:solidFill>
                  <a:schemeClr val="tx1"/>
                </a:solidFill>
                <a:effectLst/>
                <a:latin typeface="Agency FB" pitchFamily="34" charset="0"/>
                <a:ea typeface="Times New Roman" pitchFamily="18" charset="0"/>
              </a:rPr>
              <a:t> </a:t>
            </a:r>
            <a:r>
              <a:rPr kumimoji="0" lang="en-US" sz="3200" b="0" i="0" u="none" strike="noStrike" cap="none" normalizeH="0" baseline="0" dirty="0" err="1" smtClean="0">
                <a:ln>
                  <a:noFill/>
                </a:ln>
                <a:solidFill>
                  <a:schemeClr val="tx1"/>
                </a:solidFill>
                <a:effectLst/>
                <a:latin typeface="Agency FB" pitchFamily="34" charset="0"/>
                <a:ea typeface="Times New Roman" pitchFamily="18" charset="0"/>
              </a:rPr>
              <a:t>teknologi</a:t>
            </a:r>
            <a:r>
              <a:rPr kumimoji="0" lang="en-US" sz="3200" b="0" i="0" u="none" strike="noStrike" cap="none" normalizeH="0" baseline="0" dirty="0" smtClean="0">
                <a:ln>
                  <a:noFill/>
                </a:ln>
                <a:solidFill>
                  <a:schemeClr val="tx1"/>
                </a:solidFill>
                <a:effectLst/>
                <a:latin typeface="Agency FB" pitchFamily="34" charset="0"/>
                <a:ea typeface="Times New Roman" pitchFamily="18" charset="0"/>
              </a:rPr>
              <a:t> yang </a:t>
            </a:r>
            <a:r>
              <a:rPr kumimoji="0" lang="en-US" sz="3200" b="0" i="0" u="none" strike="noStrike" cap="none" normalizeH="0" baseline="0" dirty="0" err="1" smtClean="0">
                <a:ln>
                  <a:noFill/>
                </a:ln>
                <a:solidFill>
                  <a:schemeClr val="tx1"/>
                </a:solidFill>
                <a:effectLst/>
                <a:latin typeface="Agency FB" pitchFamily="34" charset="0"/>
                <a:ea typeface="Times New Roman" pitchFamily="18" charset="0"/>
              </a:rPr>
              <a:t>digunakan</a:t>
            </a:r>
            <a:r>
              <a:rPr kumimoji="0" lang="en-US" sz="3200" b="0" i="0" u="none" strike="noStrike" cap="none" normalizeH="0" baseline="0" dirty="0" smtClean="0">
                <a:ln>
                  <a:noFill/>
                </a:ln>
                <a:solidFill>
                  <a:schemeClr val="tx1"/>
                </a:solidFill>
                <a:effectLst/>
                <a:latin typeface="Agency FB" pitchFamily="34" charset="0"/>
                <a:ea typeface="Times New Roman" pitchFamily="18" charset="0"/>
              </a:rPr>
              <a:t> </a:t>
            </a:r>
            <a:r>
              <a:rPr kumimoji="0" lang="en-US" sz="3200" b="0" i="0" u="none" strike="noStrike" cap="none" normalizeH="0" baseline="0" dirty="0" err="1" smtClean="0">
                <a:ln>
                  <a:noFill/>
                </a:ln>
                <a:solidFill>
                  <a:schemeClr val="tx1"/>
                </a:solidFill>
                <a:effectLst/>
                <a:latin typeface="Agency FB" pitchFamily="34" charset="0"/>
                <a:ea typeface="Times New Roman" pitchFamily="18" charset="0"/>
              </a:rPr>
              <a:t>untuk</a:t>
            </a:r>
            <a:r>
              <a:rPr kumimoji="0" lang="en-US" sz="3200" b="0" i="0" u="none" strike="noStrike" cap="none" normalizeH="0" baseline="0" dirty="0" smtClean="0">
                <a:ln>
                  <a:noFill/>
                </a:ln>
                <a:solidFill>
                  <a:schemeClr val="tx1"/>
                </a:solidFill>
                <a:effectLst/>
                <a:latin typeface="Agency FB" pitchFamily="34" charset="0"/>
                <a:ea typeface="Times New Roman" pitchFamily="18" charset="0"/>
              </a:rPr>
              <a:t> </a:t>
            </a:r>
            <a:r>
              <a:rPr kumimoji="0" lang="en-US" sz="3200" b="0" i="0" u="none" strike="noStrike" cap="none" normalizeH="0" baseline="0" dirty="0" err="1" smtClean="0">
                <a:ln>
                  <a:noFill/>
                </a:ln>
                <a:solidFill>
                  <a:schemeClr val="tx1"/>
                </a:solidFill>
                <a:effectLst/>
                <a:latin typeface="Agency FB" pitchFamily="34" charset="0"/>
                <a:ea typeface="Times New Roman" pitchFamily="18" charset="0"/>
              </a:rPr>
              <a:t>mengolah</a:t>
            </a:r>
            <a:r>
              <a:rPr kumimoji="0" lang="en-US" sz="3200" b="0" i="0" u="none" strike="noStrike" cap="none" normalizeH="0" baseline="0" dirty="0" smtClean="0">
                <a:ln>
                  <a:noFill/>
                </a:ln>
                <a:solidFill>
                  <a:schemeClr val="tx1"/>
                </a:solidFill>
                <a:effectLst/>
                <a:latin typeface="Agency FB" pitchFamily="34" charset="0"/>
                <a:ea typeface="Times New Roman" pitchFamily="18" charset="0"/>
              </a:rPr>
              <a:t> data, </a:t>
            </a:r>
            <a:r>
              <a:rPr kumimoji="0" lang="en-US" sz="3200" b="0" i="0" u="none" strike="noStrike" cap="none" normalizeH="0" baseline="0" dirty="0" err="1" smtClean="0">
                <a:ln>
                  <a:noFill/>
                </a:ln>
                <a:solidFill>
                  <a:schemeClr val="tx1"/>
                </a:solidFill>
                <a:effectLst/>
                <a:latin typeface="Agency FB" pitchFamily="34" charset="0"/>
                <a:ea typeface="Times New Roman" pitchFamily="18" charset="0"/>
              </a:rPr>
              <a:t>termasuk</a:t>
            </a:r>
            <a:r>
              <a:rPr kumimoji="0" lang="en-US" sz="3200" b="0" i="0" u="none" strike="noStrike" cap="none" normalizeH="0" baseline="0" dirty="0" smtClean="0">
                <a:ln>
                  <a:noFill/>
                </a:ln>
                <a:solidFill>
                  <a:schemeClr val="tx1"/>
                </a:solidFill>
                <a:effectLst/>
                <a:latin typeface="Agency FB" pitchFamily="34" charset="0"/>
                <a:ea typeface="Times New Roman" pitchFamily="18" charset="0"/>
              </a:rPr>
              <a:t> </a:t>
            </a:r>
            <a:r>
              <a:rPr kumimoji="0" lang="en-US" sz="3200" b="0" i="0" u="none" strike="noStrike" cap="none" normalizeH="0" baseline="0" dirty="0" err="1" smtClean="0">
                <a:ln>
                  <a:noFill/>
                </a:ln>
                <a:solidFill>
                  <a:schemeClr val="tx1"/>
                </a:solidFill>
                <a:effectLst/>
                <a:latin typeface="Agency FB" pitchFamily="34" charset="0"/>
                <a:ea typeface="Times New Roman" pitchFamily="18" charset="0"/>
              </a:rPr>
              <a:t>memproses</a:t>
            </a:r>
            <a:r>
              <a:rPr kumimoji="0" lang="en-US" sz="3200" b="0" i="0" u="none" strike="noStrike" cap="none" normalizeH="0" baseline="0" dirty="0" smtClean="0">
                <a:ln>
                  <a:noFill/>
                </a:ln>
                <a:solidFill>
                  <a:schemeClr val="tx1"/>
                </a:solidFill>
                <a:effectLst/>
                <a:latin typeface="Agency FB" pitchFamily="34" charset="0"/>
                <a:ea typeface="Times New Roman" pitchFamily="18" charset="0"/>
              </a:rPr>
              <a:t>, </a:t>
            </a:r>
            <a:r>
              <a:rPr kumimoji="0" lang="en-US" sz="3200" b="0" i="0" u="none" strike="noStrike" cap="none" normalizeH="0" baseline="0" dirty="0" err="1" smtClean="0">
                <a:ln>
                  <a:noFill/>
                </a:ln>
                <a:solidFill>
                  <a:schemeClr val="tx1"/>
                </a:solidFill>
                <a:effectLst/>
                <a:latin typeface="Agency FB" pitchFamily="34" charset="0"/>
                <a:ea typeface="Times New Roman" pitchFamily="18" charset="0"/>
              </a:rPr>
              <a:t>mendapatkan</a:t>
            </a:r>
            <a:r>
              <a:rPr kumimoji="0" lang="en-US" sz="3200" b="0" i="0" u="none" strike="noStrike" cap="none" normalizeH="0" baseline="0" dirty="0" smtClean="0">
                <a:ln>
                  <a:noFill/>
                </a:ln>
                <a:solidFill>
                  <a:schemeClr val="tx1"/>
                </a:solidFill>
                <a:effectLst/>
                <a:latin typeface="Agency FB" pitchFamily="34" charset="0"/>
                <a:ea typeface="Times New Roman" pitchFamily="18" charset="0"/>
              </a:rPr>
              <a:t>, </a:t>
            </a:r>
            <a:r>
              <a:rPr kumimoji="0" lang="en-US" sz="3200" b="0" i="0" u="none" strike="noStrike" cap="none" normalizeH="0" baseline="0" dirty="0" err="1" smtClean="0">
                <a:ln>
                  <a:noFill/>
                </a:ln>
                <a:solidFill>
                  <a:schemeClr val="tx1"/>
                </a:solidFill>
                <a:effectLst/>
                <a:latin typeface="Agency FB" pitchFamily="34" charset="0"/>
                <a:ea typeface="Times New Roman" pitchFamily="18" charset="0"/>
              </a:rPr>
              <a:t>menyusun</a:t>
            </a:r>
            <a:r>
              <a:rPr kumimoji="0" lang="en-US" sz="3200" b="0" i="0" u="none" strike="noStrike" cap="none" normalizeH="0" baseline="0" dirty="0" smtClean="0">
                <a:ln>
                  <a:noFill/>
                </a:ln>
                <a:solidFill>
                  <a:schemeClr val="tx1"/>
                </a:solidFill>
                <a:effectLst/>
                <a:latin typeface="Agency FB" pitchFamily="34" charset="0"/>
                <a:ea typeface="Times New Roman" pitchFamily="18" charset="0"/>
              </a:rPr>
              <a:t>, </a:t>
            </a:r>
            <a:r>
              <a:rPr kumimoji="0" lang="en-US" sz="3200" b="0" i="0" u="none" strike="noStrike" cap="none" normalizeH="0" baseline="0" dirty="0" err="1" smtClean="0">
                <a:ln>
                  <a:noFill/>
                </a:ln>
                <a:solidFill>
                  <a:schemeClr val="tx1"/>
                </a:solidFill>
                <a:effectLst/>
                <a:latin typeface="Agency FB" pitchFamily="34" charset="0"/>
                <a:ea typeface="Times New Roman" pitchFamily="18" charset="0"/>
              </a:rPr>
              <a:t>menyimpan</a:t>
            </a:r>
            <a:r>
              <a:rPr kumimoji="0" lang="en-US" sz="3200" b="0" i="0" u="none" strike="noStrike" cap="none" normalizeH="0" baseline="0" dirty="0" smtClean="0">
                <a:ln>
                  <a:noFill/>
                </a:ln>
                <a:solidFill>
                  <a:schemeClr val="tx1"/>
                </a:solidFill>
                <a:effectLst/>
                <a:latin typeface="Agency FB" pitchFamily="34" charset="0"/>
                <a:ea typeface="Times New Roman" pitchFamily="18" charset="0"/>
              </a:rPr>
              <a:t>, </a:t>
            </a:r>
            <a:r>
              <a:rPr kumimoji="0" lang="en-US" sz="3200" b="0" i="0" u="none" strike="noStrike" cap="none" normalizeH="0" baseline="0" dirty="0" err="1" smtClean="0">
                <a:ln>
                  <a:noFill/>
                </a:ln>
                <a:solidFill>
                  <a:schemeClr val="tx1"/>
                </a:solidFill>
                <a:effectLst/>
                <a:latin typeface="Agency FB" pitchFamily="34" charset="0"/>
                <a:ea typeface="Times New Roman" pitchFamily="18" charset="0"/>
              </a:rPr>
              <a:t>memanipulasi</a:t>
            </a:r>
            <a:r>
              <a:rPr kumimoji="0" lang="en-US" sz="3200" b="0" i="0" u="none" strike="noStrike" cap="none" normalizeH="0" baseline="0" dirty="0" smtClean="0">
                <a:ln>
                  <a:noFill/>
                </a:ln>
                <a:solidFill>
                  <a:schemeClr val="tx1"/>
                </a:solidFill>
                <a:effectLst/>
                <a:latin typeface="Agency FB" pitchFamily="34" charset="0"/>
                <a:ea typeface="Times New Roman" pitchFamily="18" charset="0"/>
              </a:rPr>
              <a:t> data </a:t>
            </a:r>
            <a:r>
              <a:rPr kumimoji="0" lang="en-US" sz="3200" b="0" i="0" u="none" strike="noStrike" cap="none" normalizeH="0" baseline="0" dirty="0" err="1" smtClean="0">
                <a:ln>
                  <a:noFill/>
                </a:ln>
                <a:solidFill>
                  <a:schemeClr val="tx1"/>
                </a:solidFill>
                <a:effectLst/>
                <a:latin typeface="Agency FB" pitchFamily="34" charset="0"/>
                <a:ea typeface="Times New Roman" pitchFamily="18" charset="0"/>
              </a:rPr>
              <a:t>dalam</a:t>
            </a:r>
            <a:r>
              <a:rPr kumimoji="0" lang="en-US" sz="3200" b="0" i="0" u="none" strike="noStrike" cap="none" normalizeH="0" baseline="0" dirty="0" smtClean="0">
                <a:ln>
                  <a:noFill/>
                </a:ln>
                <a:solidFill>
                  <a:schemeClr val="tx1"/>
                </a:solidFill>
                <a:effectLst/>
                <a:latin typeface="Agency FB" pitchFamily="34" charset="0"/>
                <a:ea typeface="Times New Roman" pitchFamily="18" charset="0"/>
              </a:rPr>
              <a:t> </a:t>
            </a:r>
            <a:r>
              <a:rPr kumimoji="0" lang="en-US" sz="3200" b="0" i="0" u="none" strike="noStrike" cap="none" normalizeH="0" baseline="0" dirty="0" err="1" smtClean="0">
                <a:ln>
                  <a:noFill/>
                </a:ln>
                <a:solidFill>
                  <a:schemeClr val="tx1"/>
                </a:solidFill>
                <a:effectLst/>
                <a:latin typeface="Agency FB" pitchFamily="34" charset="0"/>
                <a:ea typeface="Times New Roman" pitchFamily="18" charset="0"/>
              </a:rPr>
              <a:t>berbagai</a:t>
            </a:r>
            <a:r>
              <a:rPr kumimoji="0" lang="en-US" sz="3200" b="0" i="0" u="none" strike="noStrike" cap="none" normalizeH="0" baseline="0" dirty="0" smtClean="0">
                <a:ln>
                  <a:noFill/>
                </a:ln>
                <a:solidFill>
                  <a:schemeClr val="tx1"/>
                </a:solidFill>
                <a:effectLst/>
                <a:latin typeface="Agency FB" pitchFamily="34" charset="0"/>
                <a:ea typeface="Times New Roman" pitchFamily="18" charset="0"/>
              </a:rPr>
              <a:t> </a:t>
            </a:r>
            <a:r>
              <a:rPr kumimoji="0" lang="en-US" sz="3200" b="0" i="0" u="none" strike="noStrike" cap="none" normalizeH="0" baseline="0" dirty="0" err="1" smtClean="0">
                <a:ln>
                  <a:noFill/>
                </a:ln>
                <a:solidFill>
                  <a:schemeClr val="tx1"/>
                </a:solidFill>
                <a:effectLst/>
                <a:latin typeface="Agency FB" pitchFamily="34" charset="0"/>
                <a:ea typeface="Times New Roman" pitchFamily="18" charset="0"/>
              </a:rPr>
              <a:t>cara</a:t>
            </a:r>
            <a:r>
              <a:rPr kumimoji="0" lang="en-US" sz="3200" b="0" i="0" u="none" strike="noStrike" cap="none" normalizeH="0" baseline="0" dirty="0" smtClean="0">
                <a:ln>
                  <a:noFill/>
                </a:ln>
                <a:solidFill>
                  <a:schemeClr val="tx1"/>
                </a:solidFill>
                <a:effectLst/>
                <a:latin typeface="Agency FB" pitchFamily="34" charset="0"/>
                <a:ea typeface="Times New Roman" pitchFamily="18" charset="0"/>
              </a:rPr>
              <a:t> </a:t>
            </a:r>
            <a:r>
              <a:rPr kumimoji="0" lang="en-US" sz="3200" b="0" i="0" u="none" strike="noStrike" cap="none" normalizeH="0" baseline="0" dirty="0" err="1" smtClean="0">
                <a:ln>
                  <a:noFill/>
                </a:ln>
                <a:solidFill>
                  <a:schemeClr val="tx1"/>
                </a:solidFill>
                <a:effectLst/>
                <a:latin typeface="Agency FB" pitchFamily="34" charset="0"/>
                <a:ea typeface="Times New Roman" pitchFamily="18" charset="0"/>
              </a:rPr>
              <a:t>untuk</a:t>
            </a:r>
            <a:r>
              <a:rPr kumimoji="0" lang="en-US" sz="3200" b="0" i="0" u="none" strike="noStrike" cap="none" normalizeH="0" baseline="0" dirty="0" smtClean="0">
                <a:ln>
                  <a:noFill/>
                </a:ln>
                <a:solidFill>
                  <a:schemeClr val="tx1"/>
                </a:solidFill>
                <a:effectLst/>
                <a:latin typeface="Agency FB" pitchFamily="34" charset="0"/>
                <a:ea typeface="Times New Roman" pitchFamily="18" charset="0"/>
              </a:rPr>
              <a:t> </a:t>
            </a:r>
            <a:r>
              <a:rPr kumimoji="0" lang="en-US" sz="3200" b="0" i="0" u="none" strike="noStrike" cap="none" normalizeH="0" baseline="0" dirty="0" err="1" smtClean="0">
                <a:ln>
                  <a:noFill/>
                </a:ln>
                <a:solidFill>
                  <a:schemeClr val="tx1"/>
                </a:solidFill>
                <a:effectLst/>
                <a:latin typeface="Agency FB" pitchFamily="34" charset="0"/>
                <a:ea typeface="Times New Roman" pitchFamily="18" charset="0"/>
              </a:rPr>
              <a:t>menghasilkan</a:t>
            </a:r>
            <a:r>
              <a:rPr kumimoji="0" lang="en-US" sz="3200" b="0" i="0" u="none" strike="noStrike" cap="none" normalizeH="0" baseline="0" dirty="0" smtClean="0">
                <a:ln>
                  <a:noFill/>
                </a:ln>
                <a:solidFill>
                  <a:schemeClr val="tx1"/>
                </a:solidFill>
                <a:effectLst/>
                <a:latin typeface="Agency FB" pitchFamily="34" charset="0"/>
                <a:ea typeface="Times New Roman" pitchFamily="18" charset="0"/>
              </a:rPr>
              <a:t> </a:t>
            </a:r>
            <a:r>
              <a:rPr kumimoji="0" lang="en-US" sz="3200" b="0" i="0" u="none" strike="noStrike" cap="none" normalizeH="0" baseline="0" dirty="0" err="1" smtClean="0">
                <a:ln>
                  <a:noFill/>
                </a:ln>
                <a:solidFill>
                  <a:schemeClr val="tx1"/>
                </a:solidFill>
                <a:effectLst/>
                <a:latin typeface="Agency FB" pitchFamily="34" charset="0"/>
                <a:ea typeface="Times New Roman" pitchFamily="18" charset="0"/>
              </a:rPr>
              <a:t>informasi</a:t>
            </a:r>
            <a:r>
              <a:rPr kumimoji="0" lang="en-US" sz="3200" b="0" i="0" u="none" strike="noStrike" cap="none" normalizeH="0" baseline="0" dirty="0" smtClean="0">
                <a:ln>
                  <a:noFill/>
                </a:ln>
                <a:solidFill>
                  <a:schemeClr val="tx1"/>
                </a:solidFill>
                <a:effectLst/>
                <a:latin typeface="Agency FB" pitchFamily="34" charset="0"/>
                <a:ea typeface="Times New Roman" pitchFamily="18" charset="0"/>
              </a:rPr>
              <a:t> yang </a:t>
            </a:r>
            <a:r>
              <a:rPr kumimoji="0" lang="en-US" sz="3200" b="0" i="0" u="none" strike="noStrike" cap="none" normalizeH="0" baseline="0" dirty="0" err="1" smtClean="0">
                <a:ln>
                  <a:noFill/>
                </a:ln>
                <a:solidFill>
                  <a:schemeClr val="tx1"/>
                </a:solidFill>
                <a:effectLst/>
                <a:latin typeface="Agency FB" pitchFamily="34" charset="0"/>
                <a:ea typeface="Times New Roman" pitchFamily="18" charset="0"/>
              </a:rPr>
              <a:t>berkualitas</a:t>
            </a:r>
            <a:r>
              <a:rPr kumimoji="0" lang="en-US" sz="3200" b="0" i="0" u="none" strike="noStrike" cap="none" normalizeH="0" baseline="0" dirty="0" smtClean="0">
                <a:ln>
                  <a:noFill/>
                </a:ln>
                <a:solidFill>
                  <a:schemeClr val="tx1"/>
                </a:solidFill>
                <a:effectLst/>
                <a:latin typeface="Agency FB" pitchFamily="34" charset="0"/>
                <a:ea typeface="Times New Roman" pitchFamily="18" charset="0"/>
              </a:rPr>
              <a:t>, </a:t>
            </a:r>
            <a:r>
              <a:rPr kumimoji="0" lang="en-US" sz="3200" b="0" i="0" u="none" strike="noStrike" cap="none" normalizeH="0" baseline="0" dirty="0" err="1" smtClean="0">
                <a:ln>
                  <a:noFill/>
                </a:ln>
                <a:solidFill>
                  <a:schemeClr val="tx1"/>
                </a:solidFill>
                <a:effectLst/>
                <a:latin typeface="Agency FB" pitchFamily="34" charset="0"/>
                <a:ea typeface="Times New Roman" pitchFamily="18" charset="0"/>
              </a:rPr>
              <a:t>yaitu</a:t>
            </a:r>
            <a:r>
              <a:rPr kumimoji="0" lang="en-US" sz="3200" b="0" i="0" u="none" strike="noStrike" cap="none" normalizeH="0" baseline="0" dirty="0" smtClean="0">
                <a:ln>
                  <a:noFill/>
                </a:ln>
                <a:solidFill>
                  <a:schemeClr val="tx1"/>
                </a:solidFill>
                <a:effectLst/>
                <a:latin typeface="Agency FB" pitchFamily="34" charset="0"/>
                <a:ea typeface="Times New Roman" pitchFamily="18" charset="0"/>
              </a:rPr>
              <a:t> </a:t>
            </a:r>
            <a:r>
              <a:rPr kumimoji="0" lang="en-US" sz="3200" b="0" i="0" u="none" strike="noStrike" cap="none" normalizeH="0" baseline="0" dirty="0" err="1" smtClean="0">
                <a:ln>
                  <a:noFill/>
                </a:ln>
                <a:solidFill>
                  <a:schemeClr val="tx1"/>
                </a:solidFill>
                <a:effectLst/>
                <a:latin typeface="Agency FB" pitchFamily="34" charset="0"/>
                <a:ea typeface="Times New Roman" pitchFamily="18" charset="0"/>
              </a:rPr>
              <a:t>informasi</a:t>
            </a:r>
            <a:r>
              <a:rPr kumimoji="0" lang="en-US" sz="3200" b="0" i="0" u="none" strike="noStrike" cap="none" normalizeH="0" baseline="0" dirty="0" smtClean="0">
                <a:ln>
                  <a:noFill/>
                </a:ln>
                <a:solidFill>
                  <a:schemeClr val="tx1"/>
                </a:solidFill>
                <a:effectLst/>
                <a:latin typeface="Agency FB" pitchFamily="34" charset="0"/>
                <a:ea typeface="Times New Roman" pitchFamily="18" charset="0"/>
              </a:rPr>
              <a:t> yang </a:t>
            </a:r>
            <a:r>
              <a:rPr kumimoji="0" lang="en-US" sz="3200" b="0" i="0" u="none" strike="noStrike" cap="none" normalizeH="0" baseline="0" dirty="0" err="1" smtClean="0">
                <a:ln>
                  <a:noFill/>
                </a:ln>
                <a:solidFill>
                  <a:schemeClr val="tx1"/>
                </a:solidFill>
                <a:effectLst/>
                <a:latin typeface="Agency FB" pitchFamily="34" charset="0"/>
                <a:ea typeface="Times New Roman" pitchFamily="18" charset="0"/>
              </a:rPr>
              <a:t>relevan</a:t>
            </a:r>
            <a:r>
              <a:rPr kumimoji="0" lang="en-US" sz="3200" b="0" i="0" u="none" strike="noStrike" cap="none" normalizeH="0" baseline="0" dirty="0" smtClean="0">
                <a:ln>
                  <a:noFill/>
                </a:ln>
                <a:solidFill>
                  <a:schemeClr val="tx1"/>
                </a:solidFill>
                <a:effectLst/>
                <a:latin typeface="Agency FB" pitchFamily="34" charset="0"/>
                <a:ea typeface="Times New Roman" pitchFamily="18" charset="0"/>
              </a:rPr>
              <a:t>, </a:t>
            </a:r>
            <a:r>
              <a:rPr kumimoji="0" lang="en-US" sz="3200" b="0" i="0" u="none" strike="noStrike" cap="none" normalizeH="0" baseline="0" dirty="0" err="1" smtClean="0">
                <a:ln>
                  <a:noFill/>
                </a:ln>
                <a:solidFill>
                  <a:schemeClr val="tx1"/>
                </a:solidFill>
                <a:effectLst/>
                <a:latin typeface="Agency FB" pitchFamily="34" charset="0"/>
                <a:ea typeface="Times New Roman" pitchFamily="18" charset="0"/>
              </a:rPr>
              <a:t>akurat</a:t>
            </a:r>
            <a:r>
              <a:rPr kumimoji="0" lang="en-US" sz="3200" b="0" i="0" u="none" strike="noStrike" cap="none" normalizeH="0" baseline="0" dirty="0" smtClean="0">
                <a:ln>
                  <a:noFill/>
                </a:ln>
                <a:solidFill>
                  <a:schemeClr val="tx1"/>
                </a:solidFill>
                <a:effectLst/>
                <a:latin typeface="Agency FB" pitchFamily="34" charset="0"/>
                <a:ea typeface="Times New Roman" pitchFamily="18" charset="0"/>
              </a:rPr>
              <a:t> </a:t>
            </a:r>
            <a:r>
              <a:rPr kumimoji="0" lang="en-US" sz="3200" b="0" i="0" u="none" strike="noStrike" cap="none" normalizeH="0" baseline="0" dirty="0" err="1" smtClean="0">
                <a:ln>
                  <a:noFill/>
                </a:ln>
                <a:solidFill>
                  <a:schemeClr val="tx1"/>
                </a:solidFill>
                <a:effectLst/>
                <a:latin typeface="Agency FB" pitchFamily="34" charset="0"/>
                <a:ea typeface="Times New Roman" pitchFamily="18" charset="0"/>
              </a:rPr>
              <a:t>dan</a:t>
            </a:r>
            <a:r>
              <a:rPr kumimoji="0" lang="en-US" sz="3200" b="0" i="0" u="none" strike="noStrike" cap="none" normalizeH="0" baseline="0" dirty="0" smtClean="0">
                <a:ln>
                  <a:noFill/>
                </a:ln>
                <a:solidFill>
                  <a:schemeClr val="tx1"/>
                </a:solidFill>
                <a:effectLst/>
                <a:latin typeface="Agency FB" pitchFamily="34" charset="0"/>
                <a:ea typeface="Times New Roman" pitchFamily="18" charset="0"/>
              </a:rPr>
              <a:t> </a:t>
            </a:r>
            <a:r>
              <a:rPr kumimoji="0" lang="en-US" sz="3200" b="0" i="0" u="none" strike="noStrike" cap="none" normalizeH="0" baseline="0" dirty="0" err="1" smtClean="0">
                <a:ln>
                  <a:noFill/>
                </a:ln>
                <a:solidFill>
                  <a:schemeClr val="tx1"/>
                </a:solidFill>
                <a:effectLst/>
                <a:latin typeface="Agency FB" pitchFamily="34" charset="0"/>
                <a:ea typeface="Times New Roman" pitchFamily="18" charset="0"/>
              </a:rPr>
              <a:t>tepat</a:t>
            </a:r>
            <a:r>
              <a:rPr kumimoji="0" lang="en-US" sz="3200" b="0" i="0" u="none" strike="noStrike" cap="none" normalizeH="0" baseline="0" dirty="0" smtClean="0">
                <a:ln>
                  <a:noFill/>
                </a:ln>
                <a:solidFill>
                  <a:schemeClr val="tx1"/>
                </a:solidFill>
                <a:effectLst/>
                <a:latin typeface="Agency FB" pitchFamily="34" charset="0"/>
                <a:ea typeface="Times New Roman" pitchFamily="18" charset="0"/>
              </a:rPr>
              <a:t> </a:t>
            </a:r>
            <a:r>
              <a:rPr kumimoji="0" lang="en-US" sz="3200" b="0" i="0" u="none" strike="noStrike" cap="none" normalizeH="0" baseline="0" dirty="0" err="1" smtClean="0">
                <a:ln>
                  <a:noFill/>
                </a:ln>
                <a:solidFill>
                  <a:schemeClr val="tx1"/>
                </a:solidFill>
                <a:effectLst/>
                <a:latin typeface="Agency FB" pitchFamily="34" charset="0"/>
                <a:ea typeface="Times New Roman" pitchFamily="18" charset="0"/>
              </a:rPr>
              <a:t>waktu</a:t>
            </a:r>
            <a:r>
              <a:rPr kumimoji="0" lang="en-US" sz="3200" b="0" i="0" u="none" strike="noStrike" cap="none" normalizeH="0" baseline="0" dirty="0" smtClean="0">
                <a:ln>
                  <a:noFill/>
                </a:ln>
                <a:solidFill>
                  <a:schemeClr val="tx1"/>
                </a:solidFill>
                <a:effectLst/>
                <a:latin typeface="Agency FB" pitchFamily="34" charset="0"/>
                <a:ea typeface="Times New Roman" pitchFamily="18" charset="0"/>
              </a:rPr>
              <a:t>, yang </a:t>
            </a:r>
            <a:r>
              <a:rPr kumimoji="0" lang="en-US" sz="3200" b="0" i="0" u="none" strike="noStrike" cap="none" normalizeH="0" baseline="0" dirty="0" err="1" smtClean="0">
                <a:ln>
                  <a:noFill/>
                </a:ln>
                <a:solidFill>
                  <a:schemeClr val="tx1"/>
                </a:solidFill>
                <a:effectLst/>
                <a:latin typeface="Agency FB" pitchFamily="34" charset="0"/>
                <a:ea typeface="Times New Roman" pitchFamily="18" charset="0"/>
              </a:rPr>
              <a:t>digunakan</a:t>
            </a:r>
            <a:r>
              <a:rPr kumimoji="0" lang="en-US" sz="3200" b="0" i="0" u="none" strike="noStrike" cap="none" normalizeH="0" baseline="0" dirty="0" smtClean="0">
                <a:ln>
                  <a:noFill/>
                </a:ln>
                <a:solidFill>
                  <a:schemeClr val="tx1"/>
                </a:solidFill>
                <a:effectLst/>
                <a:latin typeface="Agency FB" pitchFamily="34" charset="0"/>
                <a:ea typeface="Times New Roman" pitchFamily="18" charset="0"/>
              </a:rPr>
              <a:t> </a:t>
            </a:r>
            <a:r>
              <a:rPr kumimoji="0" lang="en-US" sz="3200" b="0" i="0" u="none" strike="noStrike" cap="none" normalizeH="0" baseline="0" dirty="0" err="1" smtClean="0">
                <a:ln>
                  <a:noFill/>
                </a:ln>
                <a:solidFill>
                  <a:schemeClr val="tx1"/>
                </a:solidFill>
                <a:effectLst/>
                <a:latin typeface="Agency FB" pitchFamily="34" charset="0"/>
                <a:ea typeface="Times New Roman" pitchFamily="18" charset="0"/>
              </a:rPr>
              <a:t>untuk</a:t>
            </a:r>
            <a:r>
              <a:rPr kumimoji="0" lang="en-US" sz="3200" b="0" i="0" u="none" strike="noStrike" cap="none" normalizeH="0" baseline="0" dirty="0" smtClean="0">
                <a:ln>
                  <a:noFill/>
                </a:ln>
                <a:solidFill>
                  <a:schemeClr val="tx1"/>
                </a:solidFill>
                <a:effectLst/>
                <a:latin typeface="Agency FB" pitchFamily="34" charset="0"/>
                <a:ea typeface="Times New Roman" pitchFamily="18" charset="0"/>
              </a:rPr>
              <a:t> </a:t>
            </a:r>
            <a:r>
              <a:rPr kumimoji="0" lang="en-US" sz="3200" b="0" i="0" u="none" strike="noStrike" cap="none" normalizeH="0" baseline="0" dirty="0" err="1" smtClean="0">
                <a:ln>
                  <a:noFill/>
                </a:ln>
                <a:solidFill>
                  <a:schemeClr val="tx1"/>
                </a:solidFill>
                <a:effectLst/>
                <a:latin typeface="Agency FB" pitchFamily="34" charset="0"/>
                <a:ea typeface="Times New Roman" pitchFamily="18" charset="0"/>
              </a:rPr>
              <a:t>keperluan</a:t>
            </a:r>
            <a:r>
              <a:rPr kumimoji="0" lang="en-US" sz="3200" b="0" i="0" u="none" strike="noStrike" cap="none" normalizeH="0" baseline="0" dirty="0" smtClean="0">
                <a:ln>
                  <a:noFill/>
                </a:ln>
                <a:solidFill>
                  <a:schemeClr val="tx1"/>
                </a:solidFill>
                <a:effectLst/>
                <a:latin typeface="Agency FB" pitchFamily="34" charset="0"/>
                <a:ea typeface="Times New Roman" pitchFamily="18" charset="0"/>
              </a:rPr>
              <a:t> </a:t>
            </a:r>
            <a:r>
              <a:rPr kumimoji="0" lang="en-US" sz="3200" b="0" i="0" u="none" strike="noStrike" cap="none" normalizeH="0" baseline="0" dirty="0" err="1" smtClean="0">
                <a:ln>
                  <a:noFill/>
                </a:ln>
                <a:solidFill>
                  <a:schemeClr val="tx1"/>
                </a:solidFill>
                <a:effectLst/>
                <a:latin typeface="Agency FB" pitchFamily="34" charset="0"/>
                <a:ea typeface="Times New Roman" pitchFamily="18" charset="0"/>
              </a:rPr>
              <a:t>pribadi</a:t>
            </a:r>
            <a:r>
              <a:rPr kumimoji="0" lang="en-US" sz="3200" b="0" i="0" u="none" strike="noStrike" cap="none" normalizeH="0" baseline="0" dirty="0" smtClean="0">
                <a:ln>
                  <a:noFill/>
                </a:ln>
                <a:solidFill>
                  <a:schemeClr val="tx1"/>
                </a:solidFill>
                <a:effectLst/>
                <a:latin typeface="Agency FB" pitchFamily="34" charset="0"/>
                <a:ea typeface="Times New Roman" pitchFamily="18" charset="0"/>
              </a:rPr>
              <a:t>, </a:t>
            </a:r>
            <a:r>
              <a:rPr kumimoji="0" lang="en-US" sz="3200" b="0" i="0" u="none" strike="noStrike" cap="none" normalizeH="0" baseline="0" dirty="0" err="1" smtClean="0">
                <a:ln>
                  <a:noFill/>
                </a:ln>
                <a:solidFill>
                  <a:schemeClr val="tx1"/>
                </a:solidFill>
                <a:effectLst/>
                <a:latin typeface="Agency FB" pitchFamily="34" charset="0"/>
                <a:ea typeface="Times New Roman" pitchFamily="18" charset="0"/>
              </a:rPr>
              <a:t>bisnis</a:t>
            </a:r>
            <a:r>
              <a:rPr kumimoji="0" lang="en-US" sz="3200" b="0" i="0" u="none" strike="noStrike" cap="none" normalizeH="0" baseline="0" dirty="0" smtClean="0">
                <a:ln>
                  <a:noFill/>
                </a:ln>
                <a:solidFill>
                  <a:schemeClr val="tx1"/>
                </a:solidFill>
                <a:effectLst/>
                <a:latin typeface="Agency FB" pitchFamily="34" charset="0"/>
                <a:ea typeface="Times New Roman" pitchFamily="18" charset="0"/>
              </a:rPr>
              <a:t>, </a:t>
            </a:r>
            <a:r>
              <a:rPr kumimoji="0" lang="en-US" sz="3200" b="0" i="0" u="none" strike="noStrike" cap="none" normalizeH="0" baseline="0" dirty="0" err="1" smtClean="0">
                <a:ln>
                  <a:noFill/>
                </a:ln>
                <a:solidFill>
                  <a:schemeClr val="tx1"/>
                </a:solidFill>
                <a:effectLst/>
                <a:latin typeface="Agency FB" pitchFamily="34" charset="0"/>
                <a:ea typeface="Times New Roman" pitchFamily="18" charset="0"/>
              </a:rPr>
              <a:t>dan</a:t>
            </a:r>
            <a:r>
              <a:rPr kumimoji="0" lang="en-US" sz="3200" b="0" i="0" u="none" strike="noStrike" cap="none" normalizeH="0" baseline="0" dirty="0" smtClean="0">
                <a:ln>
                  <a:noFill/>
                </a:ln>
                <a:solidFill>
                  <a:schemeClr val="tx1"/>
                </a:solidFill>
                <a:effectLst/>
                <a:latin typeface="Agency FB" pitchFamily="34" charset="0"/>
                <a:ea typeface="Times New Roman" pitchFamily="18" charset="0"/>
              </a:rPr>
              <a:t> </a:t>
            </a:r>
            <a:r>
              <a:rPr kumimoji="0" lang="en-US" sz="3200" b="0" i="0" u="none" strike="noStrike" cap="none" normalizeH="0" baseline="0" dirty="0" err="1" smtClean="0">
                <a:ln>
                  <a:noFill/>
                </a:ln>
                <a:solidFill>
                  <a:schemeClr val="tx1"/>
                </a:solidFill>
                <a:effectLst/>
                <a:latin typeface="Agency FB" pitchFamily="34" charset="0"/>
                <a:ea typeface="Times New Roman" pitchFamily="18" charset="0"/>
              </a:rPr>
              <a:t>pemerintahan</a:t>
            </a:r>
            <a:r>
              <a:rPr kumimoji="0" lang="en-US" sz="3200" b="0" i="0" u="none" strike="noStrike" cap="none" normalizeH="0" baseline="0" dirty="0" smtClean="0">
                <a:ln>
                  <a:noFill/>
                </a:ln>
                <a:solidFill>
                  <a:schemeClr val="tx1"/>
                </a:solidFill>
                <a:effectLst/>
                <a:latin typeface="Agency FB" pitchFamily="34" charset="0"/>
                <a:ea typeface="Times New Roman" pitchFamily="18" charset="0"/>
              </a:rPr>
              <a:t> </a:t>
            </a:r>
            <a:r>
              <a:rPr kumimoji="0" lang="en-US" sz="3200" b="0" i="0" u="none" strike="noStrike" cap="none" normalizeH="0" baseline="0" dirty="0" err="1" smtClean="0">
                <a:ln>
                  <a:noFill/>
                </a:ln>
                <a:solidFill>
                  <a:schemeClr val="tx1"/>
                </a:solidFill>
                <a:effectLst/>
                <a:latin typeface="Agency FB" pitchFamily="34" charset="0"/>
                <a:ea typeface="Times New Roman" pitchFamily="18" charset="0"/>
              </a:rPr>
              <a:t>juga</a:t>
            </a:r>
            <a:r>
              <a:rPr kumimoji="0" lang="en-US" sz="3200" b="0" i="0" u="none" strike="noStrike" cap="none" normalizeH="0" baseline="0" dirty="0" smtClean="0">
                <a:ln>
                  <a:noFill/>
                </a:ln>
                <a:solidFill>
                  <a:schemeClr val="tx1"/>
                </a:solidFill>
                <a:effectLst/>
                <a:latin typeface="Agency FB" pitchFamily="34" charset="0"/>
                <a:ea typeface="Times New Roman" pitchFamily="18" charset="0"/>
              </a:rPr>
              <a:t> </a:t>
            </a:r>
            <a:r>
              <a:rPr kumimoji="0" lang="en-US" sz="3200" b="0" i="0" u="none" strike="noStrike" cap="none" normalizeH="0" baseline="0" dirty="0" err="1" smtClean="0">
                <a:ln>
                  <a:noFill/>
                </a:ln>
                <a:solidFill>
                  <a:schemeClr val="tx1"/>
                </a:solidFill>
                <a:effectLst/>
                <a:latin typeface="Agency FB" pitchFamily="34" charset="0"/>
                <a:ea typeface="Times New Roman" pitchFamily="18" charset="0"/>
              </a:rPr>
              <a:t>merupakan</a:t>
            </a:r>
            <a:r>
              <a:rPr kumimoji="0" lang="en-US" sz="3200" b="0" i="0" u="none" strike="noStrike" cap="none" normalizeH="0" baseline="0" dirty="0" smtClean="0">
                <a:ln>
                  <a:noFill/>
                </a:ln>
                <a:solidFill>
                  <a:schemeClr val="tx1"/>
                </a:solidFill>
                <a:effectLst/>
                <a:latin typeface="Agency FB" pitchFamily="34" charset="0"/>
                <a:ea typeface="Times New Roman" pitchFamily="18" charset="0"/>
              </a:rPr>
              <a:t> </a:t>
            </a:r>
            <a:r>
              <a:rPr kumimoji="0" lang="en-US" sz="3200" b="0" i="0" u="none" strike="noStrike" cap="none" normalizeH="0" baseline="0" dirty="0" err="1" smtClean="0">
                <a:ln>
                  <a:noFill/>
                </a:ln>
                <a:solidFill>
                  <a:schemeClr val="tx1"/>
                </a:solidFill>
                <a:effectLst/>
                <a:latin typeface="Agency FB" pitchFamily="34" charset="0"/>
                <a:ea typeface="Times New Roman" pitchFamily="18" charset="0"/>
              </a:rPr>
              <a:t>informasi</a:t>
            </a:r>
            <a:r>
              <a:rPr kumimoji="0" lang="en-US" sz="3200" b="0" i="0" u="none" strike="noStrike" cap="none" normalizeH="0" baseline="0" dirty="0" smtClean="0">
                <a:ln>
                  <a:noFill/>
                </a:ln>
                <a:solidFill>
                  <a:schemeClr val="tx1"/>
                </a:solidFill>
                <a:effectLst/>
                <a:latin typeface="Agency FB" pitchFamily="34" charset="0"/>
                <a:ea typeface="Times New Roman" pitchFamily="18" charset="0"/>
              </a:rPr>
              <a:t> yang </a:t>
            </a:r>
            <a:r>
              <a:rPr kumimoji="0" lang="en-US" sz="3200" b="0" i="0" u="none" strike="noStrike" cap="none" normalizeH="0" baseline="0" dirty="0" err="1" smtClean="0">
                <a:ln>
                  <a:noFill/>
                </a:ln>
                <a:solidFill>
                  <a:schemeClr val="tx1"/>
                </a:solidFill>
                <a:effectLst/>
                <a:latin typeface="Agency FB" pitchFamily="34" charset="0"/>
                <a:ea typeface="Times New Roman" pitchFamily="18" charset="0"/>
              </a:rPr>
              <a:t>strategis</a:t>
            </a:r>
            <a:r>
              <a:rPr kumimoji="0" lang="en-US" sz="3200" b="0" i="0" u="none" strike="noStrike" cap="none" normalizeH="0" baseline="0" dirty="0" smtClean="0">
                <a:ln>
                  <a:noFill/>
                </a:ln>
                <a:solidFill>
                  <a:schemeClr val="tx1"/>
                </a:solidFill>
                <a:effectLst/>
                <a:latin typeface="Agency FB" pitchFamily="34" charset="0"/>
                <a:ea typeface="Times New Roman" pitchFamily="18" charset="0"/>
              </a:rPr>
              <a:t> </a:t>
            </a:r>
            <a:r>
              <a:rPr kumimoji="0" lang="en-US" sz="3200" b="0" i="0" u="none" strike="noStrike" cap="none" normalizeH="0" baseline="0" dirty="0" err="1" smtClean="0">
                <a:ln>
                  <a:noFill/>
                </a:ln>
                <a:solidFill>
                  <a:schemeClr val="tx1"/>
                </a:solidFill>
                <a:effectLst/>
                <a:latin typeface="Agency FB" pitchFamily="34" charset="0"/>
                <a:ea typeface="Times New Roman" pitchFamily="18" charset="0"/>
              </a:rPr>
              <a:t>untuk</a:t>
            </a:r>
            <a:r>
              <a:rPr kumimoji="0" lang="en-US" sz="3200" b="0" i="0" u="none" strike="noStrike" cap="none" normalizeH="0" baseline="0" dirty="0" smtClean="0">
                <a:ln>
                  <a:noFill/>
                </a:ln>
                <a:solidFill>
                  <a:schemeClr val="tx1"/>
                </a:solidFill>
                <a:effectLst/>
                <a:latin typeface="Agency FB" pitchFamily="34" charset="0"/>
                <a:ea typeface="Times New Roman" pitchFamily="18" charset="0"/>
              </a:rPr>
              <a:t> </a:t>
            </a:r>
            <a:r>
              <a:rPr kumimoji="0" lang="en-US" sz="3200" b="0" i="0" u="none" strike="noStrike" cap="none" normalizeH="0" baseline="0" dirty="0" err="1" smtClean="0">
                <a:ln>
                  <a:noFill/>
                </a:ln>
                <a:solidFill>
                  <a:schemeClr val="tx1"/>
                </a:solidFill>
                <a:effectLst/>
                <a:latin typeface="Agency FB" pitchFamily="34" charset="0"/>
                <a:ea typeface="Times New Roman" pitchFamily="18" charset="0"/>
              </a:rPr>
              <a:t>pengambilan</a:t>
            </a:r>
            <a:r>
              <a:rPr kumimoji="0" lang="en-US" sz="3200" b="0" i="0" u="none" strike="noStrike" cap="none" normalizeH="0" baseline="0" dirty="0" smtClean="0">
                <a:ln>
                  <a:noFill/>
                </a:ln>
                <a:solidFill>
                  <a:schemeClr val="tx1"/>
                </a:solidFill>
                <a:effectLst/>
                <a:latin typeface="Agency FB" pitchFamily="34" charset="0"/>
                <a:ea typeface="Times New Roman" pitchFamily="18" charset="0"/>
              </a:rPr>
              <a:t> </a:t>
            </a:r>
            <a:r>
              <a:rPr kumimoji="0" lang="en-US" sz="3200" b="0" i="0" u="none" strike="noStrike" cap="none" normalizeH="0" baseline="0" dirty="0" err="1" smtClean="0">
                <a:ln>
                  <a:noFill/>
                </a:ln>
                <a:solidFill>
                  <a:schemeClr val="tx1"/>
                </a:solidFill>
                <a:effectLst/>
                <a:latin typeface="Agency FB" pitchFamily="34" charset="0"/>
                <a:ea typeface="Times New Roman" pitchFamily="18" charset="0"/>
              </a:rPr>
              <a:t>keputusan</a:t>
            </a:r>
            <a:r>
              <a:rPr lang="en-US" sz="3200" dirty="0" smtClean="0">
                <a:latin typeface="Agency FB" pitchFamily="34" charset="0"/>
                <a:ea typeface="Times New Roman" pitchFamily="18" charset="0"/>
              </a:rPr>
              <a:t> (</a:t>
            </a:r>
            <a:r>
              <a:rPr lang="en-US" sz="3200" dirty="0" err="1" smtClean="0">
                <a:latin typeface="Agency FB" pitchFamily="34" charset="0"/>
                <a:ea typeface="Times New Roman" pitchFamily="18" charset="0"/>
              </a:rPr>
              <a:t>Wijaya</a:t>
            </a:r>
            <a:r>
              <a:rPr lang="en-US" sz="3200" dirty="0" smtClean="0">
                <a:latin typeface="Agency FB" pitchFamily="34" charset="0"/>
                <a:ea typeface="Times New Roman" pitchFamily="18" charset="0"/>
              </a:rPr>
              <a:t> </a:t>
            </a:r>
            <a:r>
              <a:rPr lang="en-US" sz="3200" dirty="0" err="1" smtClean="0">
                <a:latin typeface="Agency FB" pitchFamily="34" charset="0"/>
                <a:ea typeface="Times New Roman" pitchFamily="18" charset="0"/>
              </a:rPr>
              <a:t>Kesumah</a:t>
            </a:r>
            <a:r>
              <a:rPr lang="en-US" sz="3200" dirty="0" smtClean="0">
                <a:latin typeface="Agency FB" pitchFamily="34" charset="0"/>
                <a:ea typeface="Times New Roman" pitchFamily="18" charset="0"/>
              </a:rPr>
              <a:t>, 2010)</a:t>
            </a:r>
            <a:endParaRPr kumimoji="0" lang="en-US" sz="4400" b="0" i="0" u="none" strike="noStrike" cap="none" normalizeH="0" baseline="0" dirty="0" smtClean="0">
              <a:ln>
                <a:noFill/>
              </a:ln>
              <a:solidFill>
                <a:schemeClr val="tx1"/>
              </a:solidFill>
              <a:effectLst/>
              <a:latin typeface="Agency FB" pitchFamily="34" charset="0"/>
            </a:endParaRPr>
          </a:p>
        </p:txBody>
      </p:sp>
      <p:sp>
        <p:nvSpPr>
          <p:cNvPr id="6" name="Rectangle 5"/>
          <p:cNvSpPr/>
          <p:nvPr/>
        </p:nvSpPr>
        <p:spPr>
          <a:xfrm>
            <a:off x="914400" y="609600"/>
            <a:ext cx="7848600" cy="938719"/>
          </a:xfrm>
          <a:prstGeom prst="rect">
            <a:avLst/>
          </a:prstGeom>
          <a:solidFill>
            <a:schemeClr val="tx2">
              <a:lumMod val="50000"/>
            </a:schemeClr>
          </a:solidFill>
        </p:spPr>
        <p:txBody>
          <a:bodyPr wrap="square">
            <a:spAutoFit/>
          </a:bodyPr>
          <a:lstStyle/>
          <a:p>
            <a:pPr lvl="0" algn="r" fontAlgn="base">
              <a:lnSpc>
                <a:spcPct val="150000"/>
              </a:lnSpc>
              <a:spcBef>
                <a:spcPct val="0"/>
              </a:spcBef>
              <a:spcAft>
                <a:spcPct val="0"/>
              </a:spcAft>
            </a:pPr>
            <a:r>
              <a:rPr lang="en-US" sz="4000" b="1" dirty="0" err="1">
                <a:solidFill>
                  <a:schemeClr val="bg1"/>
                </a:solidFill>
                <a:latin typeface="Tempus Sans ITC" pitchFamily="82" charset="0"/>
                <a:ea typeface="Times New Roman" pitchFamily="18" charset="0"/>
                <a:cs typeface="Times New Roman" pitchFamily="18" charset="0"/>
              </a:rPr>
              <a:t>Pengertian</a:t>
            </a:r>
            <a:r>
              <a:rPr lang="en-US" sz="4000" b="1" dirty="0">
                <a:solidFill>
                  <a:schemeClr val="bg1"/>
                </a:solidFill>
                <a:latin typeface="Tempus Sans ITC" pitchFamily="82" charset="0"/>
                <a:ea typeface="Times New Roman" pitchFamily="18" charset="0"/>
                <a:cs typeface="Times New Roman" pitchFamily="18" charset="0"/>
              </a:rPr>
              <a:t>  </a:t>
            </a:r>
            <a:r>
              <a:rPr lang="en-US" sz="4000" b="1" dirty="0" err="1">
                <a:solidFill>
                  <a:schemeClr val="bg1"/>
                </a:solidFill>
                <a:latin typeface="Tempus Sans ITC" pitchFamily="82" charset="0"/>
                <a:ea typeface="Times New Roman" pitchFamily="18" charset="0"/>
                <a:cs typeface="Times New Roman" pitchFamily="18" charset="0"/>
              </a:rPr>
              <a:t>Teknologi</a:t>
            </a:r>
            <a:r>
              <a:rPr lang="en-US" sz="4000" b="1" dirty="0">
                <a:solidFill>
                  <a:schemeClr val="bg1"/>
                </a:solidFill>
                <a:latin typeface="Tempus Sans ITC" pitchFamily="82" charset="0"/>
                <a:ea typeface="Times New Roman" pitchFamily="18" charset="0"/>
                <a:cs typeface="Times New Roman" pitchFamily="18" charset="0"/>
              </a:rPr>
              <a:t> </a:t>
            </a:r>
            <a:r>
              <a:rPr lang="en-US" sz="4000" b="1" dirty="0" err="1" smtClean="0">
                <a:solidFill>
                  <a:schemeClr val="bg1"/>
                </a:solidFill>
                <a:latin typeface="Tempus Sans ITC" pitchFamily="82" charset="0"/>
                <a:ea typeface="Times New Roman" pitchFamily="18" charset="0"/>
                <a:cs typeface="Times New Roman" pitchFamily="18" charset="0"/>
              </a:rPr>
              <a:t>Informasi</a:t>
            </a:r>
            <a:endParaRPr lang="en-US" sz="4000" b="1" dirty="0">
              <a:solidFill>
                <a:schemeClr val="bg1"/>
              </a:solidFill>
              <a:latin typeface="Tempus Sans ITC" pitchFamily="82"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8672" y="1828800"/>
            <a:ext cx="7924800" cy="4093428"/>
          </a:xfrm>
          <a:prstGeom prst="rect">
            <a:avLst/>
          </a:prstGeom>
          <a:solidFill>
            <a:schemeClr val="tx2">
              <a:lumMod val="20000"/>
              <a:lumOff val="80000"/>
            </a:schemeClr>
          </a:solidFill>
        </p:spPr>
        <p:txBody>
          <a:bodyPr wrap="square">
            <a:spAutoFit/>
          </a:bodyPr>
          <a:lstStyle/>
          <a:p>
            <a:r>
              <a:rPr lang="id-ID" sz="2600" dirty="0" smtClean="0">
                <a:latin typeface="Agency FB" pitchFamily="34" charset="0"/>
              </a:rPr>
              <a:t>TI</a:t>
            </a:r>
            <a:r>
              <a:rPr lang="en-US" sz="2600" dirty="0" smtClean="0">
                <a:latin typeface="Agency FB" pitchFamily="34" charset="0"/>
              </a:rPr>
              <a:t> </a:t>
            </a:r>
            <a:r>
              <a:rPr lang="en-US" sz="2600" dirty="0" err="1">
                <a:latin typeface="Agency FB" pitchFamily="34" charset="0"/>
              </a:rPr>
              <a:t>merupakan</a:t>
            </a:r>
            <a:r>
              <a:rPr lang="en-US" sz="2600" dirty="0">
                <a:latin typeface="Agency FB" pitchFamily="34" charset="0"/>
              </a:rPr>
              <a:t> </a:t>
            </a:r>
            <a:r>
              <a:rPr lang="en-US" sz="2600" dirty="0" err="1">
                <a:latin typeface="Agency FB" pitchFamily="34" charset="0"/>
              </a:rPr>
              <a:t>teknologi</a:t>
            </a:r>
            <a:r>
              <a:rPr lang="en-US" sz="2600" dirty="0">
                <a:latin typeface="Agency FB" pitchFamily="34" charset="0"/>
              </a:rPr>
              <a:t> yang </a:t>
            </a:r>
            <a:r>
              <a:rPr lang="en-US" sz="2600" dirty="0" err="1">
                <a:latin typeface="Agency FB" pitchFamily="34" charset="0"/>
              </a:rPr>
              <a:t>dibutuhkan</a:t>
            </a:r>
            <a:r>
              <a:rPr lang="en-US" sz="2600" dirty="0">
                <a:latin typeface="Agency FB" pitchFamily="34" charset="0"/>
              </a:rPr>
              <a:t> </a:t>
            </a:r>
            <a:r>
              <a:rPr lang="en-US" sz="2600" dirty="0" err="1">
                <a:latin typeface="Agency FB" pitchFamily="34" charset="0"/>
              </a:rPr>
              <a:t>untuk</a:t>
            </a:r>
            <a:r>
              <a:rPr lang="en-US" sz="2600" dirty="0">
                <a:latin typeface="Agency FB" pitchFamily="34" charset="0"/>
              </a:rPr>
              <a:t> </a:t>
            </a:r>
            <a:r>
              <a:rPr lang="en-US" sz="2600" dirty="0" err="1">
                <a:latin typeface="Agency FB" pitchFamily="34" charset="0"/>
              </a:rPr>
              <a:t>memproses</a:t>
            </a:r>
            <a:r>
              <a:rPr lang="en-US" sz="2600" dirty="0">
                <a:latin typeface="Agency FB" pitchFamily="34" charset="0"/>
              </a:rPr>
              <a:t> </a:t>
            </a:r>
            <a:r>
              <a:rPr lang="en-US" sz="2600" dirty="0" err="1">
                <a:latin typeface="Agency FB" pitchFamily="34" charset="0"/>
              </a:rPr>
              <a:t>informasi</a:t>
            </a:r>
            <a:r>
              <a:rPr lang="en-US" sz="2600" dirty="0">
                <a:latin typeface="Agency FB" pitchFamily="34" charset="0"/>
              </a:rPr>
              <a:t>; </a:t>
            </a:r>
            <a:r>
              <a:rPr lang="en-US" sz="2600" dirty="0" err="1">
                <a:latin typeface="Agency FB" pitchFamily="34" charset="0"/>
              </a:rPr>
              <a:t>terutama</a:t>
            </a:r>
            <a:r>
              <a:rPr lang="en-US" sz="2600" dirty="0">
                <a:latin typeface="Agency FB" pitchFamily="34" charset="0"/>
              </a:rPr>
              <a:t> </a:t>
            </a:r>
            <a:r>
              <a:rPr lang="en-US" sz="2600" dirty="0" err="1">
                <a:latin typeface="Agency FB" pitchFamily="34" charset="0"/>
              </a:rPr>
              <a:t>penggunaan</a:t>
            </a:r>
            <a:r>
              <a:rPr lang="en-US" sz="2600" dirty="0">
                <a:latin typeface="Agency FB" pitchFamily="34" charset="0"/>
              </a:rPr>
              <a:t> </a:t>
            </a:r>
            <a:r>
              <a:rPr lang="en-US" sz="2600" dirty="0" err="1">
                <a:latin typeface="Agency FB" pitchFamily="34" charset="0"/>
              </a:rPr>
              <a:t>komputer</a:t>
            </a:r>
            <a:r>
              <a:rPr lang="en-US" sz="2600" dirty="0">
                <a:latin typeface="Agency FB" pitchFamily="34" charset="0"/>
              </a:rPr>
              <a:t> </a:t>
            </a:r>
            <a:r>
              <a:rPr lang="en-US" sz="2600" dirty="0" err="1">
                <a:latin typeface="Agency FB" pitchFamily="34" charset="0"/>
              </a:rPr>
              <a:t>elektronik</a:t>
            </a:r>
            <a:r>
              <a:rPr lang="en-US" sz="2600" dirty="0">
                <a:latin typeface="Agency FB" pitchFamily="34" charset="0"/>
              </a:rPr>
              <a:t> </a:t>
            </a:r>
            <a:r>
              <a:rPr lang="en-US" sz="2600" dirty="0" err="1">
                <a:latin typeface="Agency FB" pitchFamily="34" charset="0"/>
              </a:rPr>
              <a:t>dan</a:t>
            </a:r>
            <a:r>
              <a:rPr lang="en-US" sz="2600" dirty="0">
                <a:latin typeface="Agency FB" pitchFamily="34" charset="0"/>
              </a:rPr>
              <a:t> </a:t>
            </a:r>
            <a:r>
              <a:rPr lang="en-US" sz="2600" dirty="0" err="1">
                <a:latin typeface="Agency FB" pitchFamily="34" charset="0"/>
              </a:rPr>
              <a:t>piranti</a:t>
            </a:r>
            <a:r>
              <a:rPr lang="en-US" sz="2600" dirty="0">
                <a:latin typeface="Agency FB" pitchFamily="34" charset="0"/>
              </a:rPr>
              <a:t> </a:t>
            </a:r>
            <a:r>
              <a:rPr lang="en-US" sz="2600" dirty="0" err="1">
                <a:latin typeface="Agency FB" pitchFamily="34" charset="0"/>
              </a:rPr>
              <a:t>lunak</a:t>
            </a:r>
            <a:r>
              <a:rPr lang="en-US" sz="2600" dirty="0">
                <a:latin typeface="Agency FB" pitchFamily="34" charset="0"/>
              </a:rPr>
              <a:t> </a:t>
            </a:r>
            <a:r>
              <a:rPr lang="en-US" sz="2600" dirty="0" err="1">
                <a:latin typeface="Agency FB" pitchFamily="34" charset="0"/>
              </a:rPr>
              <a:t>komputer</a:t>
            </a:r>
            <a:r>
              <a:rPr lang="en-US" sz="2600" dirty="0">
                <a:latin typeface="Agency FB" pitchFamily="34" charset="0"/>
              </a:rPr>
              <a:t> yang </a:t>
            </a:r>
            <a:r>
              <a:rPr lang="en-US" sz="2600" dirty="0" err="1">
                <a:latin typeface="Agency FB" pitchFamily="34" charset="0"/>
              </a:rPr>
              <a:t>ditujukan</a:t>
            </a:r>
            <a:r>
              <a:rPr lang="en-US" sz="2600" dirty="0">
                <a:latin typeface="Agency FB" pitchFamily="34" charset="0"/>
              </a:rPr>
              <a:t> </a:t>
            </a:r>
            <a:r>
              <a:rPr lang="en-US" sz="2600" dirty="0" err="1">
                <a:latin typeface="Agency FB" pitchFamily="34" charset="0"/>
              </a:rPr>
              <a:t>untuk</a:t>
            </a:r>
            <a:r>
              <a:rPr lang="en-US" sz="2600" dirty="0">
                <a:latin typeface="Agency FB" pitchFamily="34" charset="0"/>
              </a:rPr>
              <a:t> </a:t>
            </a:r>
            <a:r>
              <a:rPr lang="en-US" sz="2600" dirty="0" err="1">
                <a:latin typeface="Agency FB" pitchFamily="34" charset="0"/>
              </a:rPr>
              <a:t>mengolah</a:t>
            </a:r>
            <a:r>
              <a:rPr lang="en-US" sz="2600" dirty="0">
                <a:latin typeface="Agency FB" pitchFamily="34" charset="0"/>
              </a:rPr>
              <a:t>, </a:t>
            </a:r>
            <a:r>
              <a:rPr lang="en-US" sz="2600" dirty="0" err="1">
                <a:latin typeface="Agency FB" pitchFamily="34" charset="0"/>
              </a:rPr>
              <a:t>menyimpan</a:t>
            </a:r>
            <a:r>
              <a:rPr lang="en-US" sz="2600" dirty="0">
                <a:latin typeface="Agency FB" pitchFamily="34" charset="0"/>
              </a:rPr>
              <a:t>, </a:t>
            </a:r>
            <a:r>
              <a:rPr lang="en-US" sz="2600" dirty="0" err="1">
                <a:latin typeface="Agency FB" pitchFamily="34" charset="0"/>
              </a:rPr>
              <a:t>melindungi</a:t>
            </a:r>
            <a:r>
              <a:rPr lang="en-US" sz="2600" dirty="0">
                <a:latin typeface="Agency FB" pitchFamily="34" charset="0"/>
              </a:rPr>
              <a:t>, </a:t>
            </a:r>
            <a:r>
              <a:rPr lang="en-US" sz="2600" dirty="0" err="1">
                <a:latin typeface="Agency FB" pitchFamily="34" charset="0"/>
              </a:rPr>
              <a:t>mentransmisikan</a:t>
            </a:r>
            <a:r>
              <a:rPr lang="en-US" sz="2600" dirty="0">
                <a:latin typeface="Agency FB" pitchFamily="34" charset="0"/>
              </a:rPr>
              <a:t>, </a:t>
            </a:r>
            <a:r>
              <a:rPr lang="en-US" sz="2600" dirty="0" err="1">
                <a:latin typeface="Agency FB" pitchFamily="34" charset="0"/>
              </a:rPr>
              <a:t>dan</a:t>
            </a:r>
            <a:r>
              <a:rPr lang="en-US" sz="2600" dirty="0">
                <a:latin typeface="Agency FB" pitchFamily="34" charset="0"/>
              </a:rPr>
              <a:t> </a:t>
            </a:r>
            <a:r>
              <a:rPr lang="en-US" sz="2600" dirty="0" err="1">
                <a:latin typeface="Agency FB" pitchFamily="34" charset="0"/>
              </a:rPr>
              <a:t>mencari</a:t>
            </a:r>
            <a:r>
              <a:rPr lang="en-US" sz="2600" dirty="0">
                <a:latin typeface="Agency FB" pitchFamily="34" charset="0"/>
              </a:rPr>
              <a:t> </a:t>
            </a:r>
            <a:r>
              <a:rPr lang="en-US" sz="2600" dirty="0" err="1">
                <a:latin typeface="Agency FB" pitchFamily="34" charset="0"/>
              </a:rPr>
              <a:t>informasi</a:t>
            </a:r>
            <a:r>
              <a:rPr lang="en-US" sz="2600" dirty="0">
                <a:latin typeface="Agency FB" pitchFamily="34" charset="0"/>
              </a:rPr>
              <a:t> </a:t>
            </a:r>
            <a:r>
              <a:rPr lang="en-US" sz="2600" dirty="0" err="1">
                <a:latin typeface="Agency FB" pitchFamily="34" charset="0"/>
              </a:rPr>
              <a:t>dari</a:t>
            </a:r>
            <a:r>
              <a:rPr lang="en-US" sz="2600" dirty="0">
                <a:latin typeface="Agency FB" pitchFamily="34" charset="0"/>
              </a:rPr>
              <a:t> </a:t>
            </a:r>
            <a:r>
              <a:rPr lang="en-US" sz="2600" dirty="0" err="1">
                <a:latin typeface="Agency FB" pitchFamily="34" charset="0"/>
              </a:rPr>
              <a:t>mana</a:t>
            </a:r>
            <a:r>
              <a:rPr lang="en-US" sz="2600" dirty="0">
                <a:latin typeface="Agency FB" pitchFamily="34" charset="0"/>
              </a:rPr>
              <a:t> </a:t>
            </a:r>
            <a:r>
              <a:rPr lang="en-US" sz="2600" dirty="0" err="1">
                <a:latin typeface="Agency FB" pitchFamily="34" charset="0"/>
              </a:rPr>
              <a:t>saja</a:t>
            </a:r>
            <a:r>
              <a:rPr lang="en-US" sz="2600" dirty="0">
                <a:latin typeface="Agency FB" pitchFamily="34" charset="0"/>
              </a:rPr>
              <a:t> </a:t>
            </a:r>
            <a:r>
              <a:rPr lang="en-US" sz="2600" dirty="0" err="1">
                <a:latin typeface="Agency FB" pitchFamily="34" charset="0"/>
              </a:rPr>
              <a:t>dan</a:t>
            </a:r>
            <a:r>
              <a:rPr lang="en-US" sz="2600" dirty="0">
                <a:latin typeface="Agency FB" pitchFamily="34" charset="0"/>
              </a:rPr>
              <a:t> </a:t>
            </a:r>
            <a:r>
              <a:rPr lang="en-US" sz="2600" dirty="0" err="1">
                <a:latin typeface="Agency FB" pitchFamily="34" charset="0"/>
              </a:rPr>
              <a:t>kapan</a:t>
            </a:r>
            <a:r>
              <a:rPr lang="en-US" sz="2600" dirty="0">
                <a:latin typeface="Agency FB" pitchFamily="34" charset="0"/>
              </a:rPr>
              <a:t> </a:t>
            </a:r>
            <a:r>
              <a:rPr lang="en-US" sz="2600" dirty="0" err="1">
                <a:latin typeface="Agency FB" pitchFamily="34" charset="0"/>
              </a:rPr>
              <a:t>saja</a:t>
            </a:r>
            <a:r>
              <a:rPr lang="en-US" sz="2600" dirty="0">
                <a:latin typeface="Agency FB" pitchFamily="34" charset="0"/>
              </a:rPr>
              <a:t>. </a:t>
            </a:r>
            <a:endParaRPr lang="en-US" sz="2600" dirty="0" smtClean="0">
              <a:latin typeface="Agency FB" pitchFamily="34" charset="0"/>
            </a:endParaRPr>
          </a:p>
          <a:p>
            <a:endParaRPr lang="en-US" sz="2600" i="1" dirty="0" smtClean="0">
              <a:latin typeface="Agency FB" pitchFamily="34" charset="0"/>
            </a:endParaRPr>
          </a:p>
          <a:p>
            <a:r>
              <a:rPr lang="en-US" sz="2600" i="1" dirty="0" err="1" smtClean="0">
                <a:latin typeface="Agency FB" pitchFamily="34" charset="0"/>
              </a:rPr>
              <a:t>Teknologi</a:t>
            </a:r>
            <a:r>
              <a:rPr lang="en-US" sz="2600" i="1" dirty="0" smtClean="0">
                <a:latin typeface="Agency FB" pitchFamily="34" charset="0"/>
              </a:rPr>
              <a:t> </a:t>
            </a:r>
            <a:r>
              <a:rPr lang="en-US" sz="2600" i="1" dirty="0" err="1">
                <a:latin typeface="Agency FB" pitchFamily="34" charset="0"/>
              </a:rPr>
              <a:t>informasi</a:t>
            </a:r>
            <a:r>
              <a:rPr lang="en-US" sz="2600" i="1" dirty="0">
                <a:latin typeface="Agency FB" pitchFamily="34" charset="0"/>
              </a:rPr>
              <a:t> </a:t>
            </a:r>
            <a:r>
              <a:rPr lang="en-US" sz="2600" i="1" dirty="0" err="1" smtClean="0">
                <a:latin typeface="Agency FB" pitchFamily="34" charset="0"/>
              </a:rPr>
              <a:t>itu</a:t>
            </a:r>
            <a:r>
              <a:rPr lang="en-US" sz="2600" i="1" dirty="0" smtClean="0">
                <a:latin typeface="Agency FB" pitchFamily="34" charset="0"/>
              </a:rPr>
              <a:t> </a:t>
            </a:r>
            <a:r>
              <a:rPr lang="en-US" sz="2600" i="1" dirty="0" err="1">
                <a:latin typeface="Agency FB" pitchFamily="34" charset="0"/>
              </a:rPr>
              <a:t>tidaklah</a:t>
            </a:r>
            <a:r>
              <a:rPr lang="en-US" sz="2600" i="1" dirty="0">
                <a:latin typeface="Agency FB" pitchFamily="34" charset="0"/>
              </a:rPr>
              <a:t> </a:t>
            </a:r>
            <a:r>
              <a:rPr lang="en-US" sz="2600" i="1" dirty="0" err="1">
                <a:latin typeface="Agency FB" pitchFamily="34" charset="0"/>
              </a:rPr>
              <a:t>terbatas</a:t>
            </a:r>
            <a:r>
              <a:rPr lang="en-US" sz="2600" i="1" dirty="0">
                <a:latin typeface="Agency FB" pitchFamily="34" charset="0"/>
              </a:rPr>
              <a:t> </a:t>
            </a:r>
            <a:r>
              <a:rPr lang="en-US" sz="2600" i="1" dirty="0" err="1">
                <a:latin typeface="Agency FB" pitchFamily="34" charset="0"/>
              </a:rPr>
              <a:t>hanya</a:t>
            </a:r>
            <a:r>
              <a:rPr lang="en-US" sz="2600" i="1" dirty="0">
                <a:latin typeface="Agency FB" pitchFamily="34" charset="0"/>
              </a:rPr>
              <a:t> </a:t>
            </a:r>
            <a:r>
              <a:rPr lang="en-US" sz="2600" i="1" dirty="0" err="1">
                <a:latin typeface="Agency FB" pitchFamily="34" charset="0"/>
              </a:rPr>
              <a:t>sekedar</a:t>
            </a:r>
            <a:r>
              <a:rPr lang="en-US" sz="2600" i="1" dirty="0">
                <a:latin typeface="Agency FB" pitchFamily="34" charset="0"/>
              </a:rPr>
              <a:t> </a:t>
            </a:r>
            <a:r>
              <a:rPr lang="en-US" sz="2600" i="1" dirty="0" err="1">
                <a:latin typeface="Agency FB" pitchFamily="34" charset="0"/>
              </a:rPr>
              <a:t>perangkat</a:t>
            </a:r>
            <a:r>
              <a:rPr lang="en-US" sz="2600" i="1" dirty="0">
                <a:latin typeface="Agency FB" pitchFamily="34" charset="0"/>
              </a:rPr>
              <a:t> </a:t>
            </a:r>
            <a:r>
              <a:rPr lang="en-US" sz="2600" i="1" dirty="0" err="1">
                <a:latin typeface="Agency FB" pitchFamily="34" charset="0"/>
              </a:rPr>
              <a:t>komputer</a:t>
            </a:r>
            <a:r>
              <a:rPr lang="en-US" sz="2600" i="1" dirty="0">
                <a:latin typeface="Agency FB" pitchFamily="34" charset="0"/>
              </a:rPr>
              <a:t>, </a:t>
            </a:r>
            <a:r>
              <a:rPr lang="en-US" sz="2600" i="1" dirty="0" err="1">
                <a:latin typeface="Agency FB" pitchFamily="34" charset="0"/>
              </a:rPr>
              <a:t>tetapi</a:t>
            </a:r>
            <a:r>
              <a:rPr lang="en-US" sz="2600" i="1" dirty="0">
                <a:latin typeface="Agency FB" pitchFamily="34" charset="0"/>
              </a:rPr>
              <a:t> </a:t>
            </a:r>
            <a:r>
              <a:rPr lang="en-US" sz="2600" i="1" dirty="0" err="1">
                <a:latin typeface="Agency FB" pitchFamily="34" charset="0"/>
              </a:rPr>
              <a:t>juga</a:t>
            </a:r>
            <a:r>
              <a:rPr lang="en-US" sz="2600" i="1" dirty="0">
                <a:latin typeface="Agency FB" pitchFamily="34" charset="0"/>
              </a:rPr>
              <a:t> </a:t>
            </a:r>
            <a:r>
              <a:rPr lang="en-US" sz="2600" i="1" dirty="0" err="1">
                <a:latin typeface="Agency FB" pitchFamily="34" charset="0"/>
              </a:rPr>
              <a:t>mencakup</a:t>
            </a:r>
            <a:r>
              <a:rPr lang="en-US" sz="2600" i="1" dirty="0">
                <a:latin typeface="Agency FB" pitchFamily="34" charset="0"/>
              </a:rPr>
              <a:t> </a:t>
            </a:r>
            <a:r>
              <a:rPr lang="en-US" sz="2600" i="1" dirty="0" err="1">
                <a:latin typeface="Agency FB" pitchFamily="34" charset="0"/>
              </a:rPr>
              <a:t>rentangan</a:t>
            </a:r>
            <a:r>
              <a:rPr lang="en-US" sz="2600" i="1" dirty="0">
                <a:latin typeface="Agency FB" pitchFamily="34" charset="0"/>
              </a:rPr>
              <a:t> </a:t>
            </a:r>
            <a:r>
              <a:rPr lang="en-US" sz="2600" i="1" dirty="0" err="1">
                <a:latin typeface="Agency FB" pitchFamily="34" charset="0"/>
              </a:rPr>
              <a:t>dari</a:t>
            </a:r>
            <a:r>
              <a:rPr lang="en-US" sz="2600" i="1" dirty="0">
                <a:latin typeface="Agency FB" pitchFamily="34" charset="0"/>
              </a:rPr>
              <a:t> yang paling </a:t>
            </a:r>
            <a:r>
              <a:rPr lang="en-US" sz="2600" i="1" dirty="0" err="1">
                <a:latin typeface="Agency FB" pitchFamily="34" charset="0"/>
              </a:rPr>
              <a:t>sederhana</a:t>
            </a:r>
            <a:r>
              <a:rPr lang="en-US" sz="2600" i="1" dirty="0">
                <a:latin typeface="Agency FB" pitchFamily="34" charset="0"/>
              </a:rPr>
              <a:t> (</a:t>
            </a:r>
            <a:r>
              <a:rPr lang="en-US" sz="2600" i="1" dirty="0" err="1">
                <a:latin typeface="Agency FB" pitchFamily="34" charset="0"/>
              </a:rPr>
              <a:t>misalnya</a:t>
            </a:r>
            <a:r>
              <a:rPr lang="en-US" sz="2600" i="1" dirty="0">
                <a:latin typeface="Agency FB" pitchFamily="34" charset="0"/>
              </a:rPr>
              <a:t>: </a:t>
            </a:r>
            <a:r>
              <a:rPr lang="en-US" sz="2600" i="1" dirty="0" err="1">
                <a:latin typeface="Agency FB" pitchFamily="34" charset="0"/>
              </a:rPr>
              <a:t>telepon</a:t>
            </a:r>
            <a:r>
              <a:rPr lang="en-US" sz="2600" i="1" dirty="0">
                <a:latin typeface="Agency FB" pitchFamily="34" charset="0"/>
              </a:rPr>
              <a:t>, radio, </a:t>
            </a:r>
            <a:r>
              <a:rPr lang="en-US" sz="2600" i="1" dirty="0" err="1">
                <a:latin typeface="Agency FB" pitchFamily="34" charset="0"/>
              </a:rPr>
              <a:t>kaset</a:t>
            </a:r>
            <a:r>
              <a:rPr lang="en-US" sz="2600" i="1" dirty="0">
                <a:latin typeface="Agency FB" pitchFamily="34" charset="0"/>
              </a:rPr>
              <a:t> audio/video, OHP </a:t>
            </a:r>
            <a:r>
              <a:rPr lang="en-US" sz="2600" i="1" dirty="0" err="1">
                <a:latin typeface="Agency FB" pitchFamily="34" charset="0"/>
              </a:rPr>
              <a:t>sampai</a:t>
            </a:r>
            <a:r>
              <a:rPr lang="en-US" sz="2600" i="1" dirty="0">
                <a:latin typeface="Agency FB" pitchFamily="34" charset="0"/>
              </a:rPr>
              <a:t> </a:t>
            </a:r>
            <a:r>
              <a:rPr lang="en-US" sz="2600" i="1" dirty="0" err="1">
                <a:latin typeface="Agency FB" pitchFamily="34" charset="0"/>
              </a:rPr>
              <a:t>dengan</a:t>
            </a:r>
            <a:r>
              <a:rPr lang="en-US" sz="2600" i="1" dirty="0">
                <a:latin typeface="Agency FB" pitchFamily="34" charset="0"/>
              </a:rPr>
              <a:t> yang paling </a:t>
            </a:r>
            <a:r>
              <a:rPr lang="en-US" sz="2600" i="1" dirty="0" err="1">
                <a:latin typeface="Agency FB" pitchFamily="34" charset="0"/>
              </a:rPr>
              <a:t>mutakhir</a:t>
            </a:r>
            <a:r>
              <a:rPr lang="en-US" sz="2600" i="1" dirty="0">
                <a:latin typeface="Agency FB" pitchFamily="34" charset="0"/>
              </a:rPr>
              <a:t> (http://www.answers.com/topic/information-technology). </a:t>
            </a:r>
          </a:p>
        </p:txBody>
      </p:sp>
      <p:sp>
        <p:nvSpPr>
          <p:cNvPr id="6" name="Rectangle 5"/>
          <p:cNvSpPr/>
          <p:nvPr/>
        </p:nvSpPr>
        <p:spPr>
          <a:xfrm>
            <a:off x="838200" y="381000"/>
            <a:ext cx="7924800" cy="938719"/>
          </a:xfrm>
          <a:prstGeom prst="rect">
            <a:avLst/>
          </a:prstGeom>
          <a:solidFill>
            <a:schemeClr val="tx2">
              <a:lumMod val="50000"/>
            </a:schemeClr>
          </a:solidFill>
        </p:spPr>
        <p:txBody>
          <a:bodyPr wrap="square">
            <a:spAutoFit/>
          </a:bodyPr>
          <a:lstStyle/>
          <a:p>
            <a:pPr lvl="0" algn="r" fontAlgn="base">
              <a:lnSpc>
                <a:spcPct val="150000"/>
              </a:lnSpc>
              <a:spcBef>
                <a:spcPct val="0"/>
              </a:spcBef>
              <a:spcAft>
                <a:spcPct val="0"/>
              </a:spcAft>
            </a:pPr>
            <a:r>
              <a:rPr lang="en-US" sz="4000" b="1" dirty="0" err="1">
                <a:solidFill>
                  <a:schemeClr val="bg1"/>
                </a:solidFill>
                <a:latin typeface="Tempus Sans ITC" pitchFamily="82" charset="0"/>
                <a:ea typeface="Times New Roman" pitchFamily="18" charset="0"/>
                <a:cs typeface="Times New Roman" pitchFamily="18" charset="0"/>
              </a:rPr>
              <a:t>Pengertian</a:t>
            </a:r>
            <a:r>
              <a:rPr lang="en-US" sz="4000" b="1" dirty="0">
                <a:solidFill>
                  <a:schemeClr val="bg1"/>
                </a:solidFill>
                <a:latin typeface="Tempus Sans ITC" pitchFamily="82" charset="0"/>
                <a:ea typeface="Times New Roman" pitchFamily="18" charset="0"/>
                <a:cs typeface="Times New Roman" pitchFamily="18" charset="0"/>
              </a:rPr>
              <a:t>  </a:t>
            </a:r>
            <a:r>
              <a:rPr lang="en-US" sz="4000" b="1" dirty="0" err="1">
                <a:solidFill>
                  <a:schemeClr val="bg1"/>
                </a:solidFill>
                <a:latin typeface="Tempus Sans ITC" pitchFamily="82" charset="0"/>
                <a:ea typeface="Times New Roman" pitchFamily="18" charset="0"/>
                <a:cs typeface="Times New Roman" pitchFamily="18" charset="0"/>
              </a:rPr>
              <a:t>Teknologi</a:t>
            </a:r>
            <a:r>
              <a:rPr lang="en-US" sz="4000" b="1" dirty="0">
                <a:solidFill>
                  <a:schemeClr val="bg1"/>
                </a:solidFill>
                <a:latin typeface="Tempus Sans ITC" pitchFamily="82" charset="0"/>
                <a:ea typeface="Times New Roman" pitchFamily="18" charset="0"/>
                <a:cs typeface="Times New Roman" pitchFamily="18" charset="0"/>
              </a:rPr>
              <a:t> </a:t>
            </a:r>
            <a:r>
              <a:rPr lang="en-US" sz="4000" b="1" dirty="0" err="1" smtClean="0">
                <a:solidFill>
                  <a:schemeClr val="bg1"/>
                </a:solidFill>
                <a:latin typeface="Tempus Sans ITC" pitchFamily="82" charset="0"/>
                <a:ea typeface="Times New Roman" pitchFamily="18" charset="0"/>
                <a:cs typeface="Times New Roman" pitchFamily="18" charset="0"/>
              </a:rPr>
              <a:t>Informasi</a:t>
            </a:r>
            <a:r>
              <a:rPr lang="id-ID" sz="4000" b="1" dirty="0" smtClean="0">
                <a:solidFill>
                  <a:schemeClr val="bg1"/>
                </a:solidFill>
                <a:latin typeface="Tempus Sans ITC" pitchFamily="82" charset="0"/>
                <a:ea typeface="Times New Roman" pitchFamily="18" charset="0"/>
                <a:cs typeface="Times New Roman" pitchFamily="18" charset="0"/>
              </a:rPr>
              <a:t> </a:t>
            </a:r>
            <a:r>
              <a:rPr lang="id-ID" sz="1400" b="1" dirty="0" smtClean="0">
                <a:solidFill>
                  <a:schemeClr val="bg1"/>
                </a:solidFill>
                <a:latin typeface="Tempus Sans ITC" pitchFamily="82" charset="0"/>
                <a:ea typeface="Times New Roman" pitchFamily="18" charset="0"/>
                <a:cs typeface="Times New Roman" pitchFamily="18" charset="0"/>
              </a:rPr>
              <a:t>(2)</a:t>
            </a:r>
            <a:endParaRPr lang="en-US" sz="1400" b="1" dirty="0">
              <a:solidFill>
                <a:schemeClr val="bg1"/>
              </a:solidFill>
              <a:latin typeface="Tempus Sans ITC" pitchFamily="82" charset="0"/>
              <a:ea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2355" y="173882"/>
            <a:ext cx="8634095" cy="646331"/>
          </a:xfrm>
          <a:prstGeom prst="rect">
            <a:avLst/>
          </a:prstGeom>
          <a:solidFill>
            <a:schemeClr val="tx2">
              <a:lumMod val="50000"/>
            </a:schemeClr>
          </a:solidFill>
        </p:spPr>
        <p:txBody>
          <a:bodyPr wrap="none">
            <a:spAutoFit/>
          </a:bodyPr>
          <a:lstStyle/>
          <a:p>
            <a:pPr algn="r">
              <a:spcBef>
                <a:spcPts val="1200"/>
              </a:spcBef>
              <a:spcAft>
                <a:spcPts val="1200"/>
              </a:spcAft>
            </a:pPr>
            <a:r>
              <a:rPr lang="id-ID" sz="3600" b="1" dirty="0" smtClean="0">
                <a:solidFill>
                  <a:schemeClr val="bg1"/>
                </a:solidFill>
                <a:latin typeface="Tempus Sans ITC" pitchFamily="82" charset="0"/>
              </a:rPr>
              <a:t>              </a:t>
            </a:r>
            <a:r>
              <a:rPr lang="en-US" sz="3600" b="1" dirty="0" err="1" smtClean="0">
                <a:solidFill>
                  <a:schemeClr val="bg1"/>
                </a:solidFill>
                <a:latin typeface="Tempus Sans ITC" pitchFamily="82" charset="0"/>
              </a:rPr>
              <a:t>Perjalanan</a:t>
            </a:r>
            <a:r>
              <a:rPr lang="en-US" sz="3600" b="1" dirty="0" smtClean="0">
                <a:solidFill>
                  <a:schemeClr val="bg1"/>
                </a:solidFill>
                <a:latin typeface="Tempus Sans ITC" pitchFamily="82" charset="0"/>
              </a:rPr>
              <a:t> </a:t>
            </a:r>
            <a:r>
              <a:rPr lang="en-US" sz="3600" b="1" dirty="0" err="1" smtClean="0">
                <a:solidFill>
                  <a:schemeClr val="bg1"/>
                </a:solidFill>
                <a:latin typeface="Tempus Sans ITC" pitchFamily="82" charset="0"/>
              </a:rPr>
              <a:t>Teknologi</a:t>
            </a:r>
            <a:r>
              <a:rPr lang="en-US" sz="3600" b="1" dirty="0" smtClean="0">
                <a:solidFill>
                  <a:schemeClr val="bg1"/>
                </a:solidFill>
                <a:latin typeface="Tempus Sans ITC" pitchFamily="82" charset="0"/>
              </a:rPr>
              <a:t> </a:t>
            </a:r>
            <a:r>
              <a:rPr lang="en-US" sz="3600" b="1" dirty="0" err="1" smtClean="0">
                <a:solidFill>
                  <a:schemeClr val="bg1"/>
                </a:solidFill>
                <a:latin typeface="Tempus Sans ITC" pitchFamily="82" charset="0"/>
              </a:rPr>
              <a:t>Pembelajaran</a:t>
            </a:r>
            <a:endParaRPr lang="en-US" sz="3600" b="1" dirty="0">
              <a:solidFill>
                <a:schemeClr val="bg1"/>
              </a:solidFill>
              <a:latin typeface="Tempus Sans ITC" pitchFamily="82" charset="0"/>
            </a:endParaRPr>
          </a:p>
        </p:txBody>
      </p:sp>
      <p:sp>
        <p:nvSpPr>
          <p:cNvPr id="7" name="Text Box 24"/>
          <p:cNvSpPr txBox="1">
            <a:spLocks noChangeArrowheads="1"/>
          </p:cNvSpPr>
          <p:nvPr/>
        </p:nvSpPr>
        <p:spPr bwMode="auto">
          <a:xfrm>
            <a:off x="5715000" y="5131110"/>
            <a:ext cx="2590800" cy="400110"/>
          </a:xfrm>
          <a:prstGeom prst="rect">
            <a:avLst/>
          </a:prstGeom>
          <a:solidFill>
            <a:schemeClr val="tx2">
              <a:lumMod val="20000"/>
              <a:lumOff val="80000"/>
            </a:schemeClr>
          </a:solidFill>
          <a:ln w="9525">
            <a:noFill/>
            <a:miter lim="800000"/>
            <a:headEnd/>
            <a:tailEnd/>
          </a:ln>
          <a:effectLst/>
        </p:spPr>
        <p:txBody>
          <a:bodyPr wrap="square">
            <a:spAutoFit/>
          </a:bodyPr>
          <a:lstStyle/>
          <a:p>
            <a:pPr algn="r"/>
            <a:r>
              <a:rPr lang="en-US" sz="2000" b="1" dirty="0" smtClean="0"/>
              <a:t>(Norton </a:t>
            </a:r>
            <a:r>
              <a:rPr lang="en-US" sz="2000" b="1" i="1" dirty="0" smtClean="0"/>
              <a:t>et al</a:t>
            </a:r>
            <a:r>
              <a:rPr lang="en-US" sz="2000" b="1" dirty="0" smtClean="0"/>
              <a:t>, 2001)</a:t>
            </a:r>
            <a:endParaRPr lang="en-US" sz="2000" b="1" dirty="0"/>
          </a:p>
        </p:txBody>
      </p:sp>
      <p:graphicFrame>
        <p:nvGraphicFramePr>
          <p:cNvPr id="2" name="Diagram 1"/>
          <p:cNvGraphicFramePr/>
          <p:nvPr>
            <p:extLst>
              <p:ext uri="{D42A27DB-BD31-4B8C-83A1-F6EECF244321}">
                <p14:modId xmlns:p14="http://schemas.microsoft.com/office/powerpoint/2010/main" val="2828003777"/>
              </p:ext>
            </p:extLst>
          </p:nvPr>
        </p:nvGraphicFramePr>
        <p:xfrm>
          <a:off x="1108002" y="1143000"/>
          <a:ext cx="7162800" cy="4763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71B8DB9F-693A-4E2E-A058-F5423A1DFEF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C5B55101-6ACE-4F78-B5AD-BEC55583F72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9062BC31-F4DB-49CE-A444-22EA4C0B370B}"/>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graphicEl>
                                              <a:dgm id="{88F741B9-9CF2-418C-B22A-7EB26644642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2ED26DA2-61C6-436B-9849-6BB56364008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FD332D2C-0F3B-4E85-8DA5-42630C653E6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graphicEl>
                                              <a:dgm id="{B3545D33-D741-49F8-B101-D18004C4D5DC}"/>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graphicEl>
                                              <a:dgm id="{F3127A29-8B34-4294-B17D-7A8597E06ADA}"/>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graphicEl>
                                              <a:dgm id="{A36DA9BA-15E3-45CB-B64A-3BE2A42E7FDC}"/>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dgm id="{4107229F-BF8B-4E7B-81E2-64440D46E9B4}"/>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graphicEl>
                                              <a:dgm id="{B38FD531-259B-43E6-B1B3-13F344A5D1A0}"/>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2"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173882"/>
            <a:ext cx="8854050" cy="646331"/>
          </a:xfrm>
          <a:prstGeom prst="rect">
            <a:avLst/>
          </a:prstGeom>
          <a:solidFill>
            <a:schemeClr val="tx2">
              <a:lumMod val="50000"/>
            </a:schemeClr>
          </a:solidFill>
        </p:spPr>
        <p:txBody>
          <a:bodyPr wrap="square">
            <a:spAutoFit/>
          </a:bodyPr>
          <a:lstStyle/>
          <a:p>
            <a:pPr algn="r">
              <a:spcBef>
                <a:spcPts val="1200"/>
              </a:spcBef>
              <a:spcAft>
                <a:spcPts val="1200"/>
              </a:spcAft>
            </a:pPr>
            <a:r>
              <a:rPr lang="id-ID" sz="3600" b="1" dirty="0" smtClean="0">
                <a:solidFill>
                  <a:schemeClr val="bg1"/>
                </a:solidFill>
                <a:latin typeface="Tempus Sans ITC" pitchFamily="82" charset="0"/>
              </a:rPr>
              <a:t>              </a:t>
            </a:r>
            <a:r>
              <a:rPr lang="en-US" sz="3600" b="1" dirty="0" err="1" smtClean="0">
                <a:solidFill>
                  <a:schemeClr val="bg1"/>
                </a:solidFill>
                <a:latin typeface="Tempus Sans ITC" pitchFamily="82" charset="0"/>
              </a:rPr>
              <a:t>Perjalanan</a:t>
            </a:r>
            <a:r>
              <a:rPr lang="en-US" sz="3600" b="1" dirty="0" smtClean="0">
                <a:solidFill>
                  <a:schemeClr val="bg1"/>
                </a:solidFill>
                <a:latin typeface="Tempus Sans ITC" pitchFamily="82" charset="0"/>
              </a:rPr>
              <a:t> </a:t>
            </a:r>
            <a:r>
              <a:rPr lang="en-US" sz="3600" b="1" dirty="0" err="1" smtClean="0">
                <a:solidFill>
                  <a:schemeClr val="bg1"/>
                </a:solidFill>
                <a:latin typeface="Tempus Sans ITC" pitchFamily="82" charset="0"/>
              </a:rPr>
              <a:t>Teknologi</a:t>
            </a:r>
            <a:r>
              <a:rPr lang="en-US" sz="3600" b="1" dirty="0" smtClean="0">
                <a:solidFill>
                  <a:schemeClr val="bg1"/>
                </a:solidFill>
                <a:latin typeface="Tempus Sans ITC" pitchFamily="82" charset="0"/>
              </a:rPr>
              <a:t> </a:t>
            </a:r>
            <a:r>
              <a:rPr lang="en-US" sz="3600" b="1" dirty="0" err="1" smtClean="0">
                <a:solidFill>
                  <a:schemeClr val="bg1"/>
                </a:solidFill>
                <a:latin typeface="Tempus Sans ITC" pitchFamily="82" charset="0"/>
              </a:rPr>
              <a:t>Pembelajaran</a:t>
            </a:r>
            <a:r>
              <a:rPr lang="id-ID" sz="1600" b="1" dirty="0" smtClean="0">
                <a:solidFill>
                  <a:schemeClr val="bg1"/>
                </a:solidFill>
                <a:latin typeface="Tempus Sans ITC" pitchFamily="82" charset="0"/>
              </a:rPr>
              <a:t>(2)</a:t>
            </a:r>
            <a:endParaRPr lang="en-US" sz="3600" b="1" dirty="0">
              <a:solidFill>
                <a:schemeClr val="bg1"/>
              </a:solidFill>
              <a:latin typeface="Tempus Sans ITC" pitchFamily="82" charset="0"/>
            </a:endParaRPr>
          </a:p>
        </p:txBody>
      </p:sp>
      <p:graphicFrame>
        <p:nvGraphicFramePr>
          <p:cNvPr id="2" name="Diagram 1"/>
          <p:cNvGraphicFramePr/>
          <p:nvPr>
            <p:extLst>
              <p:ext uri="{D42A27DB-BD31-4B8C-83A1-F6EECF244321}">
                <p14:modId xmlns:p14="http://schemas.microsoft.com/office/powerpoint/2010/main" val="2303367864"/>
              </p:ext>
            </p:extLst>
          </p:nvPr>
        </p:nvGraphicFramePr>
        <p:xfrm>
          <a:off x="914400" y="1371600"/>
          <a:ext cx="75438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784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BD7DA8EA-ECAB-4666-8784-B46D0934AC2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E6A93D1A-036E-4B84-BC0F-0482A009CF5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28A8C7FF-0C97-4B7C-910B-A56BE7464AD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F1BA45AD-CCB6-4988-91E9-A5D6C78A7F5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75E5FABB-F2E9-4EAC-A9B3-01DD07B0E151}"/>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14309FF4-FB1F-4F85-9F68-E8F04167A262}"/>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dgm id="{BB97CFD1-CD37-4BB0-B166-99A36DF80C8C}"/>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dgm id="{06ACFA19-7247-4BB1-960D-CF68F86C9409}"/>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dgm id="{CE0109BC-6770-4E83-A530-A9ACAC7C37A9}"/>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dgm id="{D4865DF4-1689-4DE1-B786-F1814808AAD5}"/>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graphicEl>
                                              <a:dgm id="{50A9DBF2-B20B-4D52-8E0F-257BED9D6382}"/>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graphicEl>
                                              <a:dgm id="{6C4C574B-5A86-4CC2-9F22-2B054E00CC7D}"/>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graphicEl>
                                              <a:dgm id="{59CBC78B-3508-41A1-95B6-A2EDFF23E7E8}"/>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graphicEl>
                                              <a:dgm id="{C561F9ED-B9B0-46A1-A087-7E8AD06DBB08}"/>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
                                            <p:graphicEl>
                                              <a:dgm id="{6187970D-A573-4BB3-89AA-D15DF93A7005}"/>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
                                            <p:graphicEl>
                                              <a:dgm id="{E187B224-ED6F-4A12-9118-07B89805CDF6}"/>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
                                            <p:graphicEl>
                                              <a:dgm id="{2B123EDC-B5B6-4CBF-AB87-AAA7769FF710}"/>
                                            </p:graphic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
                                            <p:graphicEl>
                                              <a:dgm id="{9FDA61EA-24E8-4CFC-83BD-6984B0627B6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p:cNvGraphicFramePr/>
          <p:nvPr>
            <p:extLst>
              <p:ext uri="{D42A27DB-BD31-4B8C-83A1-F6EECF244321}">
                <p14:modId xmlns:p14="http://schemas.microsoft.com/office/powerpoint/2010/main" val="1770905486"/>
              </p:ext>
            </p:extLst>
          </p:nvPr>
        </p:nvGraphicFramePr>
        <p:xfrm>
          <a:off x="838200" y="1143000"/>
          <a:ext cx="7924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 Box 34"/>
          <p:cNvSpPr txBox="1">
            <a:spLocks noChangeArrowheads="1"/>
          </p:cNvSpPr>
          <p:nvPr/>
        </p:nvSpPr>
        <p:spPr bwMode="auto">
          <a:xfrm>
            <a:off x="7239000" y="5943600"/>
            <a:ext cx="1524000" cy="304800"/>
          </a:xfrm>
          <a:prstGeom prst="rect">
            <a:avLst/>
          </a:prstGeom>
          <a:noFill/>
          <a:ln w="9525">
            <a:noFill/>
            <a:miter lim="800000"/>
            <a:headEnd/>
            <a:tailEnd/>
          </a:ln>
          <a:effectLst/>
        </p:spPr>
        <p:txBody>
          <a:bodyPr>
            <a:spAutoFit/>
          </a:bodyPr>
          <a:lstStyle/>
          <a:p>
            <a:pPr>
              <a:spcBef>
                <a:spcPct val="50000"/>
              </a:spcBef>
            </a:pPr>
            <a:r>
              <a:rPr lang="en-US" sz="1400" b="1" dirty="0"/>
              <a:t>UNESCO, 2003</a:t>
            </a:r>
          </a:p>
        </p:txBody>
      </p:sp>
      <p:sp>
        <p:nvSpPr>
          <p:cNvPr id="18" name="TextBox 17"/>
          <p:cNvSpPr txBox="1"/>
          <p:nvPr/>
        </p:nvSpPr>
        <p:spPr>
          <a:xfrm>
            <a:off x="228600" y="228600"/>
            <a:ext cx="8761767" cy="584775"/>
          </a:xfrm>
          <a:prstGeom prst="rect">
            <a:avLst/>
          </a:prstGeom>
          <a:solidFill>
            <a:schemeClr val="tx2">
              <a:lumMod val="50000"/>
            </a:schemeClr>
          </a:solidFill>
        </p:spPr>
        <p:txBody>
          <a:bodyPr wrap="square" rtlCol="0">
            <a:spAutoFit/>
          </a:bodyPr>
          <a:lstStyle/>
          <a:p>
            <a:pPr algn="r"/>
            <a:r>
              <a:rPr lang="en-US" sz="3200" b="1" dirty="0" err="1" smtClean="0">
                <a:solidFill>
                  <a:schemeClr val="bg1"/>
                </a:solidFill>
                <a:latin typeface="Tempus Sans ITC" pitchFamily="82" charset="0"/>
              </a:rPr>
              <a:t>Optimalisasi</a:t>
            </a:r>
            <a:r>
              <a:rPr lang="en-US" sz="3200" b="1" dirty="0" smtClean="0">
                <a:solidFill>
                  <a:schemeClr val="bg1"/>
                </a:solidFill>
                <a:latin typeface="Tempus Sans ITC" pitchFamily="82" charset="0"/>
              </a:rPr>
              <a:t> IT </a:t>
            </a:r>
            <a:r>
              <a:rPr lang="en-US" sz="3200" b="1" dirty="0" err="1" smtClean="0">
                <a:solidFill>
                  <a:schemeClr val="bg1"/>
                </a:solidFill>
                <a:latin typeface="Tempus Sans ITC" pitchFamily="82" charset="0"/>
              </a:rPr>
              <a:t>untuk</a:t>
            </a:r>
            <a:r>
              <a:rPr lang="en-US" sz="3200" b="1" dirty="0" smtClean="0">
                <a:solidFill>
                  <a:schemeClr val="bg1"/>
                </a:solidFill>
                <a:latin typeface="Tempus Sans ITC" pitchFamily="82" charset="0"/>
              </a:rPr>
              <a:t> </a:t>
            </a:r>
            <a:r>
              <a:rPr lang="en-US" sz="3200" b="1" dirty="0" err="1" smtClean="0">
                <a:solidFill>
                  <a:schemeClr val="bg1"/>
                </a:solidFill>
                <a:latin typeface="Tempus Sans ITC" pitchFamily="82" charset="0"/>
              </a:rPr>
              <a:t>Pembelajaran</a:t>
            </a:r>
            <a:endParaRPr lang="en-US" sz="3200" b="1" dirty="0">
              <a:solidFill>
                <a:schemeClr val="bg1"/>
              </a:solidFill>
              <a:latin typeface="Tempus Sans ITC"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graphicEl>
                                              <a:dgm id="{8A86E786-D7BD-4720-BD74-7D2246A6744D}"/>
                                            </p:graphicEl>
                                          </p:spTgt>
                                        </p:tgtEl>
                                        <p:attrNameLst>
                                          <p:attrName>style.visibility</p:attrName>
                                        </p:attrNameLst>
                                      </p:cBhvr>
                                      <p:to>
                                        <p:strVal val="visible"/>
                                      </p:to>
                                    </p:set>
                                    <p:animEffect transition="in" filter="fade">
                                      <p:cBhvr>
                                        <p:cTn id="12" dur="2000"/>
                                        <p:tgtEl>
                                          <p:spTgt spid="16">
                                            <p:graphicEl>
                                              <a:dgm id="{8A86E786-D7BD-4720-BD74-7D2246A6744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graphicEl>
                                              <a:dgm id="{8BE811F0-4DEC-4FD7-9E0E-94C75E670C60}"/>
                                            </p:graphicEl>
                                          </p:spTgt>
                                        </p:tgtEl>
                                        <p:attrNameLst>
                                          <p:attrName>style.visibility</p:attrName>
                                        </p:attrNameLst>
                                      </p:cBhvr>
                                      <p:to>
                                        <p:strVal val="visible"/>
                                      </p:to>
                                    </p:set>
                                    <p:animEffect transition="in" filter="fade">
                                      <p:cBhvr>
                                        <p:cTn id="17" dur="2000"/>
                                        <p:tgtEl>
                                          <p:spTgt spid="16">
                                            <p:graphicEl>
                                              <a:dgm id="{8BE811F0-4DEC-4FD7-9E0E-94C75E670C6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graphicEl>
                                              <a:dgm id="{491D9579-CAD3-498F-87D3-E477EE8A2E9A}"/>
                                            </p:graphicEl>
                                          </p:spTgt>
                                        </p:tgtEl>
                                        <p:attrNameLst>
                                          <p:attrName>style.visibility</p:attrName>
                                        </p:attrNameLst>
                                      </p:cBhvr>
                                      <p:to>
                                        <p:strVal val="visible"/>
                                      </p:to>
                                    </p:set>
                                    <p:animEffect transition="in" filter="fade">
                                      <p:cBhvr>
                                        <p:cTn id="22" dur="2000"/>
                                        <p:tgtEl>
                                          <p:spTgt spid="16">
                                            <p:graphicEl>
                                              <a:dgm id="{491D9579-CAD3-498F-87D3-E477EE8A2E9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graphicEl>
                                              <a:dgm id="{9221D4C1-1B3E-469D-800B-D6A95EA789AD}"/>
                                            </p:graphicEl>
                                          </p:spTgt>
                                        </p:tgtEl>
                                        <p:attrNameLst>
                                          <p:attrName>style.visibility</p:attrName>
                                        </p:attrNameLst>
                                      </p:cBhvr>
                                      <p:to>
                                        <p:strVal val="visible"/>
                                      </p:to>
                                    </p:set>
                                    <p:animEffect transition="in" filter="fade">
                                      <p:cBhvr>
                                        <p:cTn id="27" dur="2000"/>
                                        <p:tgtEl>
                                          <p:spTgt spid="16">
                                            <p:graphicEl>
                                              <a:dgm id="{9221D4C1-1B3E-469D-800B-D6A95EA789A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graphicEl>
                                              <a:dgm id="{EB9466BA-F1A3-4363-8CA9-2882A3AE98E0}"/>
                                            </p:graphicEl>
                                          </p:spTgt>
                                        </p:tgtEl>
                                        <p:attrNameLst>
                                          <p:attrName>style.visibility</p:attrName>
                                        </p:attrNameLst>
                                      </p:cBhvr>
                                      <p:to>
                                        <p:strVal val="visible"/>
                                      </p:to>
                                    </p:set>
                                    <p:animEffect transition="in" filter="fade">
                                      <p:cBhvr>
                                        <p:cTn id="32" dur="2000"/>
                                        <p:tgtEl>
                                          <p:spTgt spid="16">
                                            <p:graphicEl>
                                              <a:dgm id="{EB9466BA-F1A3-4363-8CA9-2882A3AE98E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graphicEl>
                                              <a:dgm id="{93429ED6-2A53-475A-939A-DD63F98006D9}"/>
                                            </p:graphicEl>
                                          </p:spTgt>
                                        </p:tgtEl>
                                        <p:attrNameLst>
                                          <p:attrName>style.visibility</p:attrName>
                                        </p:attrNameLst>
                                      </p:cBhvr>
                                      <p:to>
                                        <p:strVal val="visible"/>
                                      </p:to>
                                    </p:set>
                                    <p:animEffect transition="in" filter="fade">
                                      <p:cBhvr>
                                        <p:cTn id="37" dur="2000"/>
                                        <p:tgtEl>
                                          <p:spTgt spid="16">
                                            <p:graphicEl>
                                              <a:dgm id="{93429ED6-2A53-475A-939A-DD63F98006D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graphicEl>
                                              <a:dgm id="{20F9B5C0-751A-4722-8D24-12A8BF746A22}"/>
                                            </p:graphicEl>
                                          </p:spTgt>
                                        </p:tgtEl>
                                        <p:attrNameLst>
                                          <p:attrName>style.visibility</p:attrName>
                                        </p:attrNameLst>
                                      </p:cBhvr>
                                      <p:to>
                                        <p:strVal val="visible"/>
                                      </p:to>
                                    </p:set>
                                    <p:animEffect transition="in" filter="fade">
                                      <p:cBhvr>
                                        <p:cTn id="42" dur="2000"/>
                                        <p:tgtEl>
                                          <p:spTgt spid="16">
                                            <p:graphicEl>
                                              <a:dgm id="{20F9B5C0-751A-4722-8D24-12A8BF746A22}"/>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graphicEl>
                                              <a:dgm id="{24E10DE3-AA8C-4B7C-8D08-3ADC364C9902}"/>
                                            </p:graphicEl>
                                          </p:spTgt>
                                        </p:tgtEl>
                                        <p:attrNameLst>
                                          <p:attrName>style.visibility</p:attrName>
                                        </p:attrNameLst>
                                      </p:cBhvr>
                                      <p:to>
                                        <p:strVal val="visible"/>
                                      </p:to>
                                    </p:set>
                                    <p:animEffect transition="in" filter="fade">
                                      <p:cBhvr>
                                        <p:cTn id="47" dur="2000"/>
                                        <p:tgtEl>
                                          <p:spTgt spid="16">
                                            <p:graphicEl>
                                              <a:dgm id="{24E10DE3-AA8C-4B7C-8D08-3ADC364C990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Dgm bld="one"/>
        </p:bldSub>
      </p:bldGraphic>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TotalTime>
  <Words>1366</Words>
  <Application>Microsoft Office PowerPoint</Application>
  <PresentationFormat>On-screen Show (4:3)</PresentationFormat>
  <Paragraphs>193</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PEMAMFAATAN TEKNOLOGI INFORMASI Dalam  PEMBELAJARAN</vt:lpstr>
      <vt:lpstr>Latar Belakang</vt:lpstr>
      <vt:lpstr>Latar Belakang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Bagaimana TI Membantu Proses Belajar  (Horton, Wiley, 2000)</vt:lpstr>
      <vt:lpstr>Bagaimana TI Membantu Proses Belajar  (Horton, Wiley, 2000)</vt:lpstr>
      <vt:lpstr>Level Aplikasi Komputer Dalam Pendidikan (Agus Suroso, 2008)</vt:lpstr>
      <vt:lpstr>Contoh Aplikasi Dalam Pembelajaran</vt:lpstr>
      <vt:lpstr>PowerPoint Presentation</vt:lpstr>
      <vt:lpstr>PowerPoint Presentation</vt:lpstr>
      <vt:lpstr>PowerPoint Presentation</vt:lpstr>
      <vt:lpstr>PowerPoint Presentation</vt:lpstr>
      <vt:lpstr>PowerPoint Presentation</vt:lpstr>
      <vt:lpstr>PowerPoint Presentation</vt:lpstr>
      <vt:lpstr>Belajar pada Era Informasi</vt:lpstr>
      <vt:lpstr>Perubahan Paradigma dalam Pembelajaran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DARMAJAYA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Teknologi Pendidikan</dc:subject>
  <dc:creator>RZ Abd Aziz</dc:creator>
  <cp:lastModifiedBy>abdurrahman</cp:lastModifiedBy>
  <cp:revision>32</cp:revision>
  <dcterms:created xsi:type="dcterms:W3CDTF">2010-03-05T09:08:58Z</dcterms:created>
  <dcterms:modified xsi:type="dcterms:W3CDTF">2013-05-27T03:23:27Z</dcterms:modified>
</cp:coreProperties>
</file>